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558" r:id="rId5"/>
    <p:sldId id="1438" r:id="rId6"/>
    <p:sldId id="538" r:id="rId7"/>
    <p:sldId id="1432" r:id="rId8"/>
    <p:sldId id="1431" r:id="rId9"/>
    <p:sldId id="1445" r:id="rId10"/>
    <p:sldId id="1442" r:id="rId11"/>
    <p:sldId id="1433" r:id="rId12"/>
    <p:sldId id="1434" r:id="rId13"/>
    <p:sldId id="1446" r:id="rId14"/>
    <p:sldId id="1447" r:id="rId15"/>
    <p:sldId id="1448" r:id="rId16"/>
    <p:sldId id="1449" r:id="rId17"/>
    <p:sldId id="1450" r:id="rId18"/>
    <p:sldId id="606" r:id="rId19"/>
    <p:sldId id="605" r:id="rId20"/>
    <p:sldId id="1444" r:id="rId21"/>
    <p:sldId id="1451" r:id="rId22"/>
    <p:sldId id="329" r:id="rId23"/>
    <p:sldId id="545" r:id="rId24"/>
    <p:sldId id="594" r:id="rId25"/>
    <p:sldId id="604" r:id="rId26"/>
    <p:sldId id="581" r:id="rId27"/>
    <p:sldId id="1453" r:id="rId28"/>
    <p:sldId id="582" r:id="rId29"/>
    <p:sldId id="592" r:id="rId30"/>
    <p:sldId id="593" r:id="rId31"/>
    <p:sldId id="462" r:id="rId32"/>
    <p:sldId id="1443" r:id="rId33"/>
    <p:sldId id="410" r:id="rId34"/>
    <p:sldId id="53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33"/>
    <a:srgbClr val="FBA3FD"/>
    <a:srgbClr val="FFCCCC"/>
    <a:srgbClr val="485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502" autoAdjust="0"/>
    <p:restoredTop sz="97274" autoAdjust="0"/>
  </p:normalViewPr>
  <p:slideViewPr>
    <p:cSldViewPr snapToGrid="0">
      <p:cViewPr>
        <p:scale>
          <a:sx n="50" d="100"/>
          <a:sy n="50" d="100"/>
        </p:scale>
        <p:origin x="272" y="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sdair Maclullich" userId="9d9ee010-76d2-4796-946d-1a6c92193b94" providerId="ADAL" clId="{C12FDE01-3A93-4AC6-88FC-CC6776FC43DB}"/>
    <pc:docChg chg="delSld">
      <pc:chgData name="Alasdair Maclullich" userId="9d9ee010-76d2-4796-946d-1a6c92193b94" providerId="ADAL" clId="{C12FDE01-3A93-4AC6-88FC-CC6776FC43DB}" dt="2024-01-19T16:05:58.190" v="0" actId="47"/>
      <pc:docMkLst>
        <pc:docMk/>
      </pc:docMkLst>
      <pc:sldChg chg="del">
        <pc:chgData name="Alasdair Maclullich" userId="9d9ee010-76d2-4796-946d-1a6c92193b94" providerId="ADAL" clId="{C12FDE01-3A93-4AC6-88FC-CC6776FC43DB}" dt="2024-01-19T16:05:58.190" v="0" actId="47"/>
        <pc:sldMkLst>
          <pc:docMk/>
          <pc:sldMk cId="4141856552" sldId="619"/>
        </pc:sldMkLst>
      </pc:sldChg>
    </pc:docChg>
  </pc:docChgLst>
  <pc:docChgLst>
    <pc:chgData name="Alasdair Maclullich" userId="9d9ee010-76d2-4796-946d-1a6c92193b94" providerId="ADAL" clId="{B37A7847-81A8-4C6A-BA6F-83D65D1CBF51}"/>
    <pc:docChg chg="undo custSel addSld delSld modSld sldOrd delMainMaster">
      <pc:chgData name="Alasdair Maclullich" userId="9d9ee010-76d2-4796-946d-1a6c92193b94" providerId="ADAL" clId="{B37A7847-81A8-4C6A-BA6F-83D65D1CBF51}" dt="2023-11-01T20:43:55.773" v="3287" actId="47"/>
      <pc:docMkLst>
        <pc:docMk/>
      </pc:docMkLst>
      <pc:sldChg chg="del">
        <pc:chgData name="Alasdair Maclullich" userId="9d9ee010-76d2-4796-946d-1a6c92193b94" providerId="ADAL" clId="{B37A7847-81A8-4C6A-BA6F-83D65D1CBF51}" dt="2023-11-01T11:31:01.400" v="46" actId="47"/>
        <pc:sldMkLst>
          <pc:docMk/>
          <pc:sldMk cId="17533574" sldId="307"/>
        </pc:sldMkLst>
      </pc:sldChg>
      <pc:sldChg chg="add del">
        <pc:chgData name="Alasdair Maclullich" userId="9d9ee010-76d2-4796-946d-1a6c92193b94" providerId="ADAL" clId="{B37A7847-81A8-4C6A-BA6F-83D65D1CBF51}" dt="2023-11-01T19:20:28.627" v="344" actId="47"/>
        <pc:sldMkLst>
          <pc:docMk/>
          <pc:sldMk cId="2204667635" sldId="307"/>
        </pc:sldMkLst>
      </pc:sldChg>
      <pc:sldChg chg="del">
        <pc:chgData name="Alasdair Maclullich" userId="9d9ee010-76d2-4796-946d-1a6c92193b94" providerId="ADAL" clId="{B37A7847-81A8-4C6A-BA6F-83D65D1CBF51}" dt="2023-11-01T11:31:31.938" v="65" actId="47"/>
        <pc:sldMkLst>
          <pc:docMk/>
          <pc:sldMk cId="1317472626" sldId="312"/>
        </pc:sldMkLst>
      </pc:sldChg>
      <pc:sldChg chg="del">
        <pc:chgData name="Alasdair Maclullich" userId="9d9ee010-76d2-4796-946d-1a6c92193b94" providerId="ADAL" clId="{B37A7847-81A8-4C6A-BA6F-83D65D1CBF51}" dt="2023-11-01T11:31:32.357" v="66" actId="47"/>
        <pc:sldMkLst>
          <pc:docMk/>
          <pc:sldMk cId="2489349194" sldId="313"/>
        </pc:sldMkLst>
      </pc:sldChg>
      <pc:sldChg chg="del">
        <pc:chgData name="Alasdair Maclullich" userId="9d9ee010-76d2-4796-946d-1a6c92193b94" providerId="ADAL" clId="{B37A7847-81A8-4C6A-BA6F-83D65D1CBF51}" dt="2023-11-01T11:31:33.333" v="67" actId="47"/>
        <pc:sldMkLst>
          <pc:docMk/>
          <pc:sldMk cId="2692387216" sldId="317"/>
        </pc:sldMkLst>
      </pc:sldChg>
      <pc:sldChg chg="ord">
        <pc:chgData name="Alasdair Maclullich" userId="9d9ee010-76d2-4796-946d-1a6c92193b94" providerId="ADAL" clId="{B37A7847-81A8-4C6A-BA6F-83D65D1CBF51}" dt="2023-11-01T20:13:25.008" v="2051"/>
        <pc:sldMkLst>
          <pc:docMk/>
          <pc:sldMk cId="3010426756" sldId="329"/>
        </pc:sldMkLst>
      </pc:sldChg>
      <pc:sldChg chg="del">
        <pc:chgData name="Alasdair Maclullich" userId="9d9ee010-76d2-4796-946d-1a6c92193b94" providerId="ADAL" clId="{B37A7847-81A8-4C6A-BA6F-83D65D1CBF51}" dt="2023-11-01T19:40:33.374" v="1489" actId="47"/>
        <pc:sldMkLst>
          <pc:docMk/>
          <pc:sldMk cId="4254686897" sldId="373"/>
        </pc:sldMkLst>
      </pc:sldChg>
      <pc:sldChg chg="del">
        <pc:chgData name="Alasdair Maclullich" userId="9d9ee010-76d2-4796-946d-1a6c92193b94" providerId="ADAL" clId="{B37A7847-81A8-4C6A-BA6F-83D65D1CBF51}" dt="2023-11-01T19:40:34.220" v="1490" actId="47"/>
        <pc:sldMkLst>
          <pc:docMk/>
          <pc:sldMk cId="3832660378" sldId="374"/>
        </pc:sldMkLst>
      </pc:sldChg>
      <pc:sldChg chg="add del">
        <pc:chgData name="Alasdair Maclullich" userId="9d9ee010-76d2-4796-946d-1a6c92193b94" providerId="ADAL" clId="{B37A7847-81A8-4C6A-BA6F-83D65D1CBF51}" dt="2023-11-01T19:30:54.126" v="656" actId="47"/>
        <pc:sldMkLst>
          <pc:docMk/>
          <pc:sldMk cId="2079844917" sldId="384"/>
        </pc:sldMkLst>
      </pc:sldChg>
      <pc:sldChg chg="del">
        <pc:chgData name="Alasdair Maclullich" userId="9d9ee010-76d2-4796-946d-1a6c92193b94" providerId="ADAL" clId="{B37A7847-81A8-4C6A-BA6F-83D65D1CBF51}" dt="2023-11-01T19:47:26.885" v="1795" actId="47"/>
        <pc:sldMkLst>
          <pc:docMk/>
          <pc:sldMk cId="2364788010" sldId="414"/>
        </pc:sldMkLst>
      </pc:sldChg>
      <pc:sldChg chg="del">
        <pc:chgData name="Alasdair Maclullich" userId="9d9ee010-76d2-4796-946d-1a6c92193b94" providerId="ADAL" clId="{B37A7847-81A8-4C6A-BA6F-83D65D1CBF51}" dt="2023-11-01T11:31:30.801" v="63" actId="47"/>
        <pc:sldMkLst>
          <pc:docMk/>
          <pc:sldMk cId="3562162852" sldId="415"/>
        </pc:sldMkLst>
      </pc:sldChg>
      <pc:sldChg chg="del">
        <pc:chgData name="Alasdair Maclullich" userId="9d9ee010-76d2-4796-946d-1a6c92193b94" providerId="ADAL" clId="{B37A7847-81A8-4C6A-BA6F-83D65D1CBF51}" dt="2023-11-01T11:31:18.567" v="61" actId="47"/>
        <pc:sldMkLst>
          <pc:docMk/>
          <pc:sldMk cId="1615957888" sldId="416"/>
        </pc:sldMkLst>
      </pc:sldChg>
      <pc:sldChg chg="del">
        <pc:chgData name="Alasdair Maclullich" userId="9d9ee010-76d2-4796-946d-1a6c92193b94" providerId="ADAL" clId="{B37A7847-81A8-4C6A-BA6F-83D65D1CBF51}" dt="2023-11-01T19:14:57.998" v="315" actId="47"/>
        <pc:sldMkLst>
          <pc:docMk/>
          <pc:sldMk cId="2401875771" sldId="434"/>
        </pc:sldMkLst>
      </pc:sldChg>
      <pc:sldChg chg="del">
        <pc:chgData name="Alasdair Maclullich" userId="9d9ee010-76d2-4796-946d-1a6c92193b94" providerId="ADAL" clId="{B37A7847-81A8-4C6A-BA6F-83D65D1CBF51}" dt="2023-11-01T19:14:59.537" v="316" actId="47"/>
        <pc:sldMkLst>
          <pc:docMk/>
          <pc:sldMk cId="4239938155" sldId="443"/>
        </pc:sldMkLst>
      </pc:sldChg>
      <pc:sldChg chg="del">
        <pc:chgData name="Alasdair Maclullich" userId="9d9ee010-76d2-4796-946d-1a6c92193b94" providerId="ADAL" clId="{B37A7847-81A8-4C6A-BA6F-83D65D1CBF51}" dt="2023-11-01T20:13:29.752" v="2053" actId="47"/>
        <pc:sldMkLst>
          <pc:docMk/>
          <pc:sldMk cId="2722181651" sldId="448"/>
        </pc:sldMkLst>
      </pc:sldChg>
      <pc:sldChg chg="del">
        <pc:chgData name="Alasdair Maclullich" userId="9d9ee010-76d2-4796-946d-1a6c92193b94" providerId="ADAL" clId="{B37A7847-81A8-4C6A-BA6F-83D65D1CBF51}" dt="2023-11-01T20:13:45.023" v="2054" actId="47"/>
        <pc:sldMkLst>
          <pc:docMk/>
          <pc:sldMk cId="61233868" sldId="456"/>
        </pc:sldMkLst>
      </pc:sldChg>
      <pc:sldChg chg="addSp delSp modSp mod">
        <pc:chgData name="Alasdair Maclullich" userId="9d9ee010-76d2-4796-946d-1a6c92193b94" providerId="ADAL" clId="{B37A7847-81A8-4C6A-BA6F-83D65D1CBF51}" dt="2023-11-01T20:42:37.767" v="3224" actId="1076"/>
        <pc:sldMkLst>
          <pc:docMk/>
          <pc:sldMk cId="1637456549" sldId="462"/>
        </pc:sldMkLst>
        <pc:spChg chg="mod">
          <ac:chgData name="Alasdair Maclullich" userId="9d9ee010-76d2-4796-946d-1a6c92193b94" providerId="ADAL" clId="{B37A7847-81A8-4C6A-BA6F-83D65D1CBF51}" dt="2023-11-01T20:30:50.956" v="2365" actId="1076"/>
          <ac:spMkLst>
            <pc:docMk/>
            <pc:sldMk cId="1637456549" sldId="462"/>
            <ac:spMk id="2" creationId="{00000000-0000-0000-0000-000000000000}"/>
          </ac:spMkLst>
        </pc:spChg>
        <pc:spChg chg="del mod">
          <ac:chgData name="Alasdair Maclullich" userId="9d9ee010-76d2-4796-946d-1a6c92193b94" providerId="ADAL" clId="{B37A7847-81A8-4C6A-BA6F-83D65D1CBF51}" dt="2023-11-01T20:30:57.275" v="2367" actId="478"/>
          <ac:spMkLst>
            <pc:docMk/>
            <pc:sldMk cId="1637456549" sldId="462"/>
            <ac:spMk id="4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20:31:16.070" v="2371" actId="1076"/>
          <ac:spMkLst>
            <pc:docMk/>
            <pc:sldMk cId="1637456549" sldId="462"/>
            <ac:spMk id="7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20:31:51.870" v="2391" actId="1076"/>
          <ac:spMkLst>
            <pc:docMk/>
            <pc:sldMk cId="1637456549" sldId="462"/>
            <ac:spMk id="8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20:32:50.349" v="2457" actId="1076"/>
          <ac:spMkLst>
            <pc:docMk/>
            <pc:sldMk cId="1637456549" sldId="462"/>
            <ac:spMk id="13" creationId="{00000000-0000-0000-0000-000000000000}"/>
          </ac:spMkLst>
        </pc:spChg>
        <pc:spChg chg="add mod">
          <ac:chgData name="Alasdair Maclullich" userId="9d9ee010-76d2-4796-946d-1a6c92193b94" providerId="ADAL" clId="{B37A7847-81A8-4C6A-BA6F-83D65D1CBF51}" dt="2023-11-01T20:42:13.430" v="3219" actId="1076"/>
          <ac:spMkLst>
            <pc:docMk/>
            <pc:sldMk cId="1637456549" sldId="462"/>
            <ac:spMk id="14" creationId="{9E38E29F-CC2D-4B88-A517-28466997E0FA}"/>
          </ac:spMkLst>
        </pc:spChg>
        <pc:spChg chg="add mod">
          <ac:chgData name="Alasdair Maclullich" userId="9d9ee010-76d2-4796-946d-1a6c92193b94" providerId="ADAL" clId="{B37A7847-81A8-4C6A-BA6F-83D65D1CBF51}" dt="2023-11-01T20:42:19.822" v="3220" actId="1076"/>
          <ac:spMkLst>
            <pc:docMk/>
            <pc:sldMk cId="1637456549" sldId="462"/>
            <ac:spMk id="15" creationId="{D2F1E99C-89B6-4E82-BA21-D47E790EAEF9}"/>
          </ac:spMkLst>
        </pc:spChg>
        <pc:spChg chg="add mod">
          <ac:chgData name="Alasdair Maclullich" userId="9d9ee010-76d2-4796-946d-1a6c92193b94" providerId="ADAL" clId="{B37A7847-81A8-4C6A-BA6F-83D65D1CBF51}" dt="2023-11-01T20:42:25.293" v="3221" actId="1076"/>
          <ac:spMkLst>
            <pc:docMk/>
            <pc:sldMk cId="1637456549" sldId="462"/>
            <ac:spMk id="16" creationId="{10E60790-8BFD-49F6-BB97-AEBA6626B5AF}"/>
          </ac:spMkLst>
        </pc:spChg>
        <pc:spChg chg="add mod">
          <ac:chgData name="Alasdair Maclullich" userId="9d9ee010-76d2-4796-946d-1a6c92193b94" providerId="ADAL" clId="{B37A7847-81A8-4C6A-BA6F-83D65D1CBF51}" dt="2023-11-01T20:42:31.706" v="3222" actId="1076"/>
          <ac:spMkLst>
            <pc:docMk/>
            <pc:sldMk cId="1637456549" sldId="462"/>
            <ac:spMk id="17" creationId="{B6AB29CB-8835-4515-8268-4A9F37FD8E1F}"/>
          </ac:spMkLst>
        </pc:spChg>
        <pc:spChg chg="add mod">
          <ac:chgData name="Alasdair Maclullich" userId="9d9ee010-76d2-4796-946d-1a6c92193b94" providerId="ADAL" clId="{B37A7847-81A8-4C6A-BA6F-83D65D1CBF51}" dt="2023-11-01T20:42:37.767" v="3224" actId="1076"/>
          <ac:spMkLst>
            <pc:docMk/>
            <pc:sldMk cId="1637456549" sldId="462"/>
            <ac:spMk id="18" creationId="{96F6CB78-B85E-481C-B6B5-EC9161878AC3}"/>
          </ac:spMkLst>
        </pc:spChg>
        <pc:cxnChg chg="del">
          <ac:chgData name="Alasdair Maclullich" userId="9d9ee010-76d2-4796-946d-1a6c92193b94" providerId="ADAL" clId="{B37A7847-81A8-4C6A-BA6F-83D65D1CBF51}" dt="2023-11-01T20:30:54.416" v="2366" actId="478"/>
          <ac:cxnSpMkLst>
            <pc:docMk/>
            <pc:sldMk cId="1637456549" sldId="462"/>
            <ac:cxnSpMk id="6" creationId="{00000000-0000-0000-0000-000000000000}"/>
          </ac:cxnSpMkLst>
        </pc:cxnChg>
        <pc:cxnChg chg="mod">
          <ac:chgData name="Alasdair Maclullich" userId="9d9ee010-76d2-4796-946d-1a6c92193b94" providerId="ADAL" clId="{B37A7847-81A8-4C6A-BA6F-83D65D1CBF51}" dt="2023-11-01T20:31:47.762" v="2390" actId="14100"/>
          <ac:cxnSpMkLst>
            <pc:docMk/>
            <pc:sldMk cId="1637456549" sldId="462"/>
            <ac:cxnSpMk id="10" creationId="{00000000-0000-0000-0000-000000000000}"/>
          </ac:cxnSpMkLst>
        </pc:cxnChg>
        <pc:cxnChg chg="add mod">
          <ac:chgData name="Alasdair Maclullich" userId="9d9ee010-76d2-4796-946d-1a6c92193b94" providerId="ADAL" clId="{B37A7847-81A8-4C6A-BA6F-83D65D1CBF51}" dt="2023-11-01T20:32:23.599" v="2395" actId="1076"/>
          <ac:cxnSpMkLst>
            <pc:docMk/>
            <pc:sldMk cId="1637456549" sldId="462"/>
            <ac:cxnSpMk id="12" creationId="{28CF1855-BDD1-46A8-98F4-FF588680E206}"/>
          </ac:cxnSpMkLst>
        </pc:cxnChg>
        <pc:cxnChg chg="del">
          <ac:chgData name="Alasdair Maclullich" userId="9d9ee010-76d2-4796-946d-1a6c92193b94" providerId="ADAL" clId="{B37A7847-81A8-4C6A-BA6F-83D65D1CBF51}" dt="2023-11-01T20:32:52.530" v="2458" actId="478"/>
          <ac:cxnSpMkLst>
            <pc:docMk/>
            <pc:sldMk cId="1637456549" sldId="462"/>
            <ac:cxnSpMk id="20" creationId="{00000000-0000-0000-0000-000000000000}"/>
          </ac:cxnSpMkLst>
        </pc:cxnChg>
      </pc:sldChg>
      <pc:sldChg chg="del">
        <pc:chgData name="Alasdair Maclullich" userId="9d9ee010-76d2-4796-946d-1a6c92193b94" providerId="ADAL" clId="{B37A7847-81A8-4C6A-BA6F-83D65D1CBF51}" dt="2023-11-01T19:40:19.354" v="1488" actId="47"/>
        <pc:sldMkLst>
          <pc:docMk/>
          <pc:sldMk cId="515241498" sldId="469"/>
        </pc:sldMkLst>
      </pc:sldChg>
      <pc:sldChg chg="del">
        <pc:chgData name="Alasdair Maclullich" userId="9d9ee010-76d2-4796-946d-1a6c92193b94" providerId="ADAL" clId="{B37A7847-81A8-4C6A-BA6F-83D65D1CBF51}" dt="2023-11-01T11:30:49.882" v="44" actId="47"/>
        <pc:sldMkLst>
          <pc:docMk/>
          <pc:sldMk cId="2785740258" sldId="474"/>
        </pc:sldMkLst>
      </pc:sldChg>
      <pc:sldChg chg="del">
        <pc:chgData name="Alasdair Maclullich" userId="9d9ee010-76d2-4796-946d-1a6c92193b94" providerId="ADAL" clId="{B37A7847-81A8-4C6A-BA6F-83D65D1CBF51}" dt="2023-11-01T20:13:50.535" v="2057" actId="47"/>
        <pc:sldMkLst>
          <pc:docMk/>
          <pc:sldMk cId="1080319483" sldId="477"/>
        </pc:sldMkLst>
      </pc:sldChg>
      <pc:sldChg chg="del">
        <pc:chgData name="Alasdair Maclullich" userId="9d9ee010-76d2-4796-946d-1a6c92193b94" providerId="ADAL" clId="{B37A7847-81A8-4C6A-BA6F-83D65D1CBF51}" dt="2023-11-01T19:14:54.636" v="314" actId="47"/>
        <pc:sldMkLst>
          <pc:docMk/>
          <pc:sldMk cId="2230272957" sldId="478"/>
        </pc:sldMkLst>
      </pc:sldChg>
      <pc:sldChg chg="del">
        <pc:chgData name="Alasdair Maclullich" userId="9d9ee010-76d2-4796-946d-1a6c92193b94" providerId="ADAL" clId="{B37A7847-81A8-4C6A-BA6F-83D65D1CBF51}" dt="2023-11-01T19:42:21.828" v="1738" actId="47"/>
        <pc:sldMkLst>
          <pc:docMk/>
          <pc:sldMk cId="1699996101" sldId="479"/>
        </pc:sldMkLst>
      </pc:sldChg>
      <pc:sldChg chg="del">
        <pc:chgData name="Alasdair Maclullich" userId="9d9ee010-76d2-4796-946d-1a6c92193b94" providerId="ADAL" clId="{B37A7847-81A8-4C6A-BA6F-83D65D1CBF51}" dt="2023-11-01T19:40:13.353" v="1486" actId="47"/>
        <pc:sldMkLst>
          <pc:docMk/>
          <pc:sldMk cId="1742955645" sldId="482"/>
        </pc:sldMkLst>
      </pc:sldChg>
      <pc:sldChg chg="del">
        <pc:chgData name="Alasdair Maclullich" userId="9d9ee010-76d2-4796-946d-1a6c92193b94" providerId="ADAL" clId="{B37A7847-81A8-4C6A-BA6F-83D65D1CBF51}" dt="2023-11-01T11:31:16.969" v="60" actId="47"/>
        <pc:sldMkLst>
          <pc:docMk/>
          <pc:sldMk cId="3172155013" sldId="489"/>
        </pc:sldMkLst>
      </pc:sldChg>
      <pc:sldChg chg="del">
        <pc:chgData name="Alasdair Maclullich" userId="9d9ee010-76d2-4796-946d-1a6c92193b94" providerId="ADAL" clId="{B37A7847-81A8-4C6A-BA6F-83D65D1CBF51}" dt="2023-11-01T19:14:30.890" v="311" actId="47"/>
        <pc:sldMkLst>
          <pc:docMk/>
          <pc:sldMk cId="2518020042" sldId="502"/>
        </pc:sldMkLst>
      </pc:sldChg>
      <pc:sldChg chg="del">
        <pc:chgData name="Alasdair Maclullich" userId="9d9ee010-76d2-4796-946d-1a6c92193b94" providerId="ADAL" clId="{B37A7847-81A8-4C6A-BA6F-83D65D1CBF51}" dt="2023-11-01T11:31:15.874" v="58" actId="47"/>
        <pc:sldMkLst>
          <pc:docMk/>
          <pc:sldMk cId="1836896595" sldId="507"/>
        </pc:sldMkLst>
      </pc:sldChg>
      <pc:sldChg chg="del">
        <pc:chgData name="Alasdair Maclullich" userId="9d9ee010-76d2-4796-946d-1a6c92193b94" providerId="ADAL" clId="{B37A7847-81A8-4C6A-BA6F-83D65D1CBF51}" dt="2023-11-01T19:27:22.364" v="457" actId="47"/>
        <pc:sldMkLst>
          <pc:docMk/>
          <pc:sldMk cId="3070444432" sldId="517"/>
        </pc:sldMkLst>
      </pc:sldChg>
      <pc:sldChg chg="del">
        <pc:chgData name="Alasdair Maclullich" userId="9d9ee010-76d2-4796-946d-1a6c92193b94" providerId="ADAL" clId="{B37A7847-81A8-4C6A-BA6F-83D65D1CBF51}" dt="2023-11-01T19:14:33.635" v="312" actId="47"/>
        <pc:sldMkLst>
          <pc:docMk/>
          <pc:sldMk cId="1567002768" sldId="530"/>
        </pc:sldMkLst>
      </pc:sldChg>
      <pc:sldChg chg="add del">
        <pc:chgData name="Alasdair Maclullich" userId="9d9ee010-76d2-4796-946d-1a6c92193b94" providerId="ADAL" clId="{B37A7847-81A8-4C6A-BA6F-83D65D1CBF51}" dt="2023-11-01T20:43:55.773" v="3287" actId="47"/>
        <pc:sldMkLst>
          <pc:docMk/>
          <pc:sldMk cId="849572018" sldId="533"/>
        </pc:sldMkLst>
      </pc:sldChg>
      <pc:sldChg chg="del">
        <pc:chgData name="Alasdair Maclullich" userId="9d9ee010-76d2-4796-946d-1a6c92193b94" providerId="ADAL" clId="{B37A7847-81A8-4C6A-BA6F-83D65D1CBF51}" dt="2023-11-01T11:31:04.234" v="47" actId="47"/>
        <pc:sldMkLst>
          <pc:docMk/>
          <pc:sldMk cId="156316091" sldId="539"/>
        </pc:sldMkLst>
      </pc:sldChg>
      <pc:sldChg chg="del">
        <pc:chgData name="Alasdair Maclullich" userId="9d9ee010-76d2-4796-946d-1a6c92193b94" providerId="ADAL" clId="{B37A7847-81A8-4C6A-BA6F-83D65D1CBF51}" dt="2023-11-01T11:31:09.259" v="51" actId="47"/>
        <pc:sldMkLst>
          <pc:docMk/>
          <pc:sldMk cId="4285943193" sldId="541"/>
        </pc:sldMkLst>
      </pc:sldChg>
      <pc:sldChg chg="del">
        <pc:chgData name="Alasdair Maclullich" userId="9d9ee010-76d2-4796-946d-1a6c92193b94" providerId="ADAL" clId="{B37A7847-81A8-4C6A-BA6F-83D65D1CBF51}" dt="2023-11-01T11:31:09.707" v="52" actId="47"/>
        <pc:sldMkLst>
          <pc:docMk/>
          <pc:sldMk cId="3684253444" sldId="543"/>
        </pc:sldMkLst>
      </pc:sldChg>
      <pc:sldChg chg="del">
        <pc:chgData name="Alasdair Maclullich" userId="9d9ee010-76d2-4796-946d-1a6c92193b94" providerId="ADAL" clId="{B37A7847-81A8-4C6A-BA6F-83D65D1CBF51}" dt="2023-11-01T11:31:11.064" v="54" actId="47"/>
        <pc:sldMkLst>
          <pc:docMk/>
          <pc:sldMk cId="865899809" sldId="544"/>
        </pc:sldMkLst>
      </pc:sldChg>
      <pc:sldChg chg="modSp add del mod">
        <pc:chgData name="Alasdair Maclullich" userId="9d9ee010-76d2-4796-946d-1a6c92193b94" providerId="ADAL" clId="{B37A7847-81A8-4C6A-BA6F-83D65D1CBF51}" dt="2023-11-01T20:28:36.953" v="2122" actId="1076"/>
        <pc:sldMkLst>
          <pc:docMk/>
          <pc:sldMk cId="3343327950" sldId="545"/>
        </pc:sldMkLst>
        <pc:spChg chg="mod">
          <ac:chgData name="Alasdair Maclullich" userId="9d9ee010-76d2-4796-946d-1a6c92193b94" providerId="ADAL" clId="{B37A7847-81A8-4C6A-BA6F-83D65D1CBF51}" dt="2023-11-01T20:28:36.953" v="2122" actId="1076"/>
          <ac:spMkLst>
            <pc:docMk/>
            <pc:sldMk cId="3343327950" sldId="545"/>
            <ac:spMk id="3" creationId="{0472FA0F-CB35-42D8-A42B-A95BDDC49C19}"/>
          </ac:spMkLst>
        </pc:spChg>
        <pc:spChg chg="mod">
          <ac:chgData name="Alasdair Maclullich" userId="9d9ee010-76d2-4796-946d-1a6c92193b94" providerId="ADAL" clId="{B37A7847-81A8-4C6A-BA6F-83D65D1CBF51}" dt="2023-11-01T20:15:29.719" v="2121" actId="207"/>
          <ac:spMkLst>
            <pc:docMk/>
            <pc:sldMk cId="3343327950" sldId="545"/>
            <ac:spMk id="16" creationId="{E8CF9CF3-7D43-7AD3-8EF2-405870B0A0B4}"/>
          </ac:spMkLst>
        </pc:spChg>
      </pc:sldChg>
      <pc:sldChg chg="del">
        <pc:chgData name="Alasdair Maclullich" userId="9d9ee010-76d2-4796-946d-1a6c92193b94" providerId="ADAL" clId="{B37A7847-81A8-4C6A-BA6F-83D65D1CBF51}" dt="2023-11-01T11:31:14.823" v="56" actId="47"/>
        <pc:sldMkLst>
          <pc:docMk/>
          <pc:sldMk cId="652321201" sldId="546"/>
        </pc:sldMkLst>
      </pc:sldChg>
      <pc:sldChg chg="del">
        <pc:chgData name="Alasdair Maclullich" userId="9d9ee010-76d2-4796-946d-1a6c92193b94" providerId="ADAL" clId="{B37A7847-81A8-4C6A-BA6F-83D65D1CBF51}" dt="2023-11-01T11:31:29.721" v="62" actId="47"/>
        <pc:sldMkLst>
          <pc:docMk/>
          <pc:sldMk cId="813485533" sldId="547"/>
        </pc:sldMkLst>
      </pc:sldChg>
      <pc:sldChg chg="del">
        <pc:chgData name="Alasdair Maclullich" userId="9d9ee010-76d2-4796-946d-1a6c92193b94" providerId="ADAL" clId="{B37A7847-81A8-4C6A-BA6F-83D65D1CBF51}" dt="2023-11-01T20:13:47.518" v="2055" actId="47"/>
        <pc:sldMkLst>
          <pc:docMk/>
          <pc:sldMk cId="3238301504" sldId="549"/>
        </pc:sldMkLst>
      </pc:sldChg>
      <pc:sldChg chg="modSp mod">
        <pc:chgData name="Alasdair Maclullich" userId="9d9ee010-76d2-4796-946d-1a6c92193b94" providerId="ADAL" clId="{B37A7847-81A8-4C6A-BA6F-83D65D1CBF51}" dt="2023-11-01T11:24:01.668" v="43" actId="1076"/>
        <pc:sldMkLst>
          <pc:docMk/>
          <pc:sldMk cId="3957745912" sldId="558"/>
        </pc:sldMkLst>
        <pc:spChg chg="mod">
          <ac:chgData name="Alasdair Maclullich" userId="9d9ee010-76d2-4796-946d-1a6c92193b94" providerId="ADAL" clId="{B37A7847-81A8-4C6A-BA6F-83D65D1CBF51}" dt="2023-11-01T11:24:01.668" v="43" actId="1076"/>
          <ac:spMkLst>
            <pc:docMk/>
            <pc:sldMk cId="3957745912" sldId="558"/>
            <ac:spMk id="2" creationId="{00000000-0000-0000-0000-000000000000}"/>
          </ac:spMkLst>
        </pc:spChg>
      </pc:sldChg>
      <pc:sldChg chg="del">
        <pc:chgData name="Alasdair Maclullich" userId="9d9ee010-76d2-4796-946d-1a6c92193b94" providerId="ADAL" clId="{B37A7847-81A8-4C6A-BA6F-83D65D1CBF51}" dt="2023-11-01T20:10:57.211" v="1983" actId="47"/>
        <pc:sldMkLst>
          <pc:docMk/>
          <pc:sldMk cId="1911206179" sldId="559"/>
        </pc:sldMkLst>
      </pc:sldChg>
      <pc:sldChg chg="del">
        <pc:chgData name="Alasdair Maclullich" userId="9d9ee010-76d2-4796-946d-1a6c92193b94" providerId="ADAL" clId="{B37A7847-81A8-4C6A-BA6F-83D65D1CBF51}" dt="2023-11-01T11:31:31.200" v="64" actId="47"/>
        <pc:sldMkLst>
          <pc:docMk/>
          <pc:sldMk cId="380546402" sldId="566"/>
        </pc:sldMkLst>
      </pc:sldChg>
      <pc:sldChg chg="del">
        <pc:chgData name="Alasdair Maclullich" userId="9d9ee010-76d2-4796-946d-1a6c92193b94" providerId="ADAL" clId="{B37A7847-81A8-4C6A-BA6F-83D65D1CBF51}" dt="2023-11-01T19:40:14.616" v="1487" actId="47"/>
        <pc:sldMkLst>
          <pc:docMk/>
          <pc:sldMk cId="1961137545" sldId="574"/>
        </pc:sldMkLst>
      </pc:sldChg>
      <pc:sldChg chg="del">
        <pc:chgData name="Alasdair Maclullich" userId="9d9ee010-76d2-4796-946d-1a6c92193b94" providerId="ADAL" clId="{B37A7847-81A8-4C6A-BA6F-83D65D1CBF51}" dt="2023-11-01T19:14:53.055" v="313" actId="47"/>
        <pc:sldMkLst>
          <pc:docMk/>
          <pc:sldMk cId="1225676370" sldId="580"/>
        </pc:sldMkLst>
      </pc:sldChg>
      <pc:sldChg chg="modSp mod">
        <pc:chgData name="Alasdair Maclullich" userId="9d9ee010-76d2-4796-946d-1a6c92193b94" providerId="ADAL" clId="{B37A7847-81A8-4C6A-BA6F-83D65D1CBF51}" dt="2023-11-01T20:30:37.542" v="2364" actId="20577"/>
        <pc:sldMkLst>
          <pc:docMk/>
          <pc:sldMk cId="914158203" sldId="582"/>
        </pc:sldMkLst>
        <pc:spChg chg="mod">
          <ac:chgData name="Alasdair Maclullich" userId="9d9ee010-76d2-4796-946d-1a6c92193b94" providerId="ADAL" clId="{B37A7847-81A8-4C6A-BA6F-83D65D1CBF51}" dt="2023-11-01T20:30:37.542" v="2364" actId="20577"/>
          <ac:spMkLst>
            <pc:docMk/>
            <pc:sldMk cId="914158203" sldId="582"/>
            <ac:spMk id="6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20:29:51.766" v="2198" actId="20577"/>
          <ac:spMkLst>
            <pc:docMk/>
            <pc:sldMk cId="914158203" sldId="582"/>
            <ac:spMk id="89092" creationId="{B0286150-B6C0-4868-A779-35D63403E314}"/>
          </ac:spMkLst>
        </pc:spChg>
      </pc:sldChg>
      <pc:sldChg chg="ord">
        <pc:chgData name="Alasdair Maclullich" userId="9d9ee010-76d2-4796-946d-1a6c92193b94" providerId="ADAL" clId="{B37A7847-81A8-4C6A-BA6F-83D65D1CBF51}" dt="2023-11-01T20:28:54.093" v="2124"/>
        <pc:sldMkLst>
          <pc:docMk/>
          <pc:sldMk cId="1327731418" sldId="594"/>
        </pc:sldMkLst>
      </pc:sldChg>
      <pc:sldChg chg="del">
        <pc:chgData name="Alasdair Maclullich" userId="9d9ee010-76d2-4796-946d-1a6c92193b94" providerId="ADAL" clId="{B37A7847-81A8-4C6A-BA6F-83D65D1CBF51}" dt="2023-11-01T11:31:16.404" v="59" actId="47"/>
        <pc:sldMkLst>
          <pc:docMk/>
          <pc:sldMk cId="515997463" sldId="596"/>
        </pc:sldMkLst>
      </pc:sldChg>
      <pc:sldChg chg="del">
        <pc:chgData name="Alasdair Maclullich" userId="9d9ee010-76d2-4796-946d-1a6c92193b94" providerId="ADAL" clId="{B37A7847-81A8-4C6A-BA6F-83D65D1CBF51}" dt="2023-11-01T11:31:34.859" v="69" actId="47"/>
        <pc:sldMkLst>
          <pc:docMk/>
          <pc:sldMk cId="69738745" sldId="598"/>
        </pc:sldMkLst>
      </pc:sldChg>
      <pc:sldChg chg="del">
        <pc:chgData name="Alasdair Maclullich" userId="9d9ee010-76d2-4796-946d-1a6c92193b94" providerId="ADAL" clId="{B37A7847-81A8-4C6A-BA6F-83D65D1CBF51}" dt="2023-11-01T11:31:34.281" v="68" actId="47"/>
        <pc:sldMkLst>
          <pc:docMk/>
          <pc:sldMk cId="4253244302" sldId="599"/>
        </pc:sldMkLst>
      </pc:sldChg>
      <pc:sldChg chg="del">
        <pc:chgData name="Alasdair Maclullich" userId="9d9ee010-76d2-4796-946d-1a6c92193b94" providerId="ADAL" clId="{B37A7847-81A8-4C6A-BA6F-83D65D1CBF51}" dt="2023-11-01T11:31:35.855" v="70" actId="47"/>
        <pc:sldMkLst>
          <pc:docMk/>
          <pc:sldMk cId="1503524407" sldId="600"/>
        </pc:sldMkLst>
      </pc:sldChg>
      <pc:sldChg chg="del">
        <pc:chgData name="Alasdair Maclullich" userId="9d9ee010-76d2-4796-946d-1a6c92193b94" providerId="ADAL" clId="{B37A7847-81A8-4C6A-BA6F-83D65D1CBF51}" dt="2023-11-01T11:31:15.339" v="57" actId="47"/>
        <pc:sldMkLst>
          <pc:docMk/>
          <pc:sldMk cId="1532534997" sldId="603"/>
        </pc:sldMkLst>
      </pc:sldChg>
      <pc:sldChg chg="modSp mod">
        <pc:chgData name="Alasdair Maclullich" userId="9d9ee010-76d2-4796-946d-1a6c92193b94" providerId="ADAL" clId="{B37A7847-81A8-4C6A-BA6F-83D65D1CBF51}" dt="2023-11-01T20:29:16.804" v="2180" actId="20577"/>
        <pc:sldMkLst>
          <pc:docMk/>
          <pc:sldMk cId="3141065334" sldId="604"/>
        </pc:sldMkLst>
        <pc:spChg chg="mod">
          <ac:chgData name="Alasdair Maclullich" userId="9d9ee010-76d2-4796-946d-1a6c92193b94" providerId="ADAL" clId="{B37A7847-81A8-4C6A-BA6F-83D65D1CBF51}" dt="2023-11-01T20:29:16.804" v="2180" actId="20577"/>
          <ac:spMkLst>
            <pc:docMk/>
            <pc:sldMk cId="3141065334" sldId="604"/>
            <ac:spMk id="89092" creationId="{B0286150-B6C0-4868-A779-35D63403E314}"/>
          </ac:spMkLst>
        </pc:spChg>
      </pc:sldChg>
      <pc:sldChg chg="delSp modSp mod ord">
        <pc:chgData name="Alasdair Maclullich" userId="9d9ee010-76d2-4796-946d-1a6c92193b94" providerId="ADAL" clId="{B37A7847-81A8-4C6A-BA6F-83D65D1CBF51}" dt="2023-11-01T20:08:51.777" v="1973"/>
        <pc:sldMkLst>
          <pc:docMk/>
          <pc:sldMk cId="872372256" sldId="605"/>
        </pc:sldMkLst>
        <pc:spChg chg="mod">
          <ac:chgData name="Alasdair Maclullich" userId="9d9ee010-76d2-4796-946d-1a6c92193b94" providerId="ADAL" clId="{B37A7847-81A8-4C6A-BA6F-83D65D1CBF51}" dt="2023-11-01T19:44:19.830" v="1787" actId="1076"/>
          <ac:spMkLst>
            <pc:docMk/>
            <pc:sldMk cId="872372256" sldId="605"/>
            <ac:spMk id="89092" creationId="{B0286150-B6C0-4868-A779-35D63403E314}"/>
          </ac:spMkLst>
        </pc:spChg>
        <pc:picChg chg="mod modCrop">
          <ac:chgData name="Alasdair Maclullich" userId="9d9ee010-76d2-4796-946d-1a6c92193b94" providerId="ADAL" clId="{B37A7847-81A8-4C6A-BA6F-83D65D1CBF51}" dt="2023-11-01T19:44:14.020" v="1786" actId="1076"/>
          <ac:picMkLst>
            <pc:docMk/>
            <pc:sldMk cId="872372256" sldId="605"/>
            <ac:picMk id="2" creationId="{00000000-0000-0000-0000-000000000000}"/>
          </ac:picMkLst>
        </pc:picChg>
        <pc:picChg chg="del">
          <ac:chgData name="Alasdair Maclullich" userId="9d9ee010-76d2-4796-946d-1a6c92193b94" providerId="ADAL" clId="{B37A7847-81A8-4C6A-BA6F-83D65D1CBF51}" dt="2023-11-01T19:42:44.076" v="1740" actId="478"/>
          <ac:picMkLst>
            <pc:docMk/>
            <pc:sldMk cId="872372256" sldId="605"/>
            <ac:picMk id="3" creationId="{00000000-0000-0000-0000-000000000000}"/>
          </ac:picMkLst>
        </pc:picChg>
        <pc:cxnChg chg="del">
          <ac:chgData name="Alasdair Maclullich" userId="9d9ee010-76d2-4796-946d-1a6c92193b94" providerId="ADAL" clId="{B37A7847-81A8-4C6A-BA6F-83D65D1CBF51}" dt="2023-11-01T19:42:49.154" v="1742" actId="478"/>
          <ac:cxnSpMkLst>
            <pc:docMk/>
            <pc:sldMk cId="872372256" sldId="605"/>
            <ac:cxnSpMk id="10" creationId="{00000000-0000-0000-0000-000000000000}"/>
          </ac:cxnSpMkLst>
        </pc:cxnChg>
      </pc:sldChg>
      <pc:sldChg chg="modSp ord">
        <pc:chgData name="Alasdair Maclullich" userId="9d9ee010-76d2-4796-946d-1a6c92193b94" providerId="ADAL" clId="{B37A7847-81A8-4C6A-BA6F-83D65D1CBF51}" dt="2023-11-01T20:09:18.925" v="1978" actId="1076"/>
        <pc:sldMkLst>
          <pc:docMk/>
          <pc:sldMk cId="1344489129" sldId="606"/>
        </pc:sldMkLst>
        <pc:spChg chg="mod">
          <ac:chgData name="Alasdair Maclullich" userId="9d9ee010-76d2-4796-946d-1a6c92193b94" providerId="ADAL" clId="{B37A7847-81A8-4C6A-BA6F-83D65D1CBF51}" dt="2023-11-01T20:09:18.925" v="1978" actId="1076"/>
          <ac:spMkLst>
            <pc:docMk/>
            <pc:sldMk cId="1344489129" sldId="606"/>
            <ac:spMk id="3" creationId="{B0286150-B6C0-4868-A779-35D63403E314}"/>
          </ac:spMkLst>
        </pc:spChg>
      </pc:sldChg>
      <pc:sldChg chg="del">
        <pc:chgData name="Alasdair Maclullich" userId="9d9ee010-76d2-4796-946d-1a6c92193b94" providerId="ADAL" clId="{B37A7847-81A8-4C6A-BA6F-83D65D1CBF51}" dt="2023-11-01T11:31:05.566" v="48" actId="47"/>
        <pc:sldMkLst>
          <pc:docMk/>
          <pc:sldMk cId="1239196478" sldId="608"/>
        </pc:sldMkLst>
      </pc:sldChg>
      <pc:sldChg chg="del">
        <pc:chgData name="Alasdair Maclullich" userId="9d9ee010-76d2-4796-946d-1a6c92193b94" providerId="ADAL" clId="{B37A7847-81A8-4C6A-BA6F-83D65D1CBF51}" dt="2023-11-01T11:31:07.024" v="49" actId="47"/>
        <pc:sldMkLst>
          <pc:docMk/>
          <pc:sldMk cId="27154862" sldId="609"/>
        </pc:sldMkLst>
      </pc:sldChg>
      <pc:sldChg chg="del">
        <pc:chgData name="Alasdair Maclullich" userId="9d9ee010-76d2-4796-946d-1a6c92193b94" providerId="ADAL" clId="{B37A7847-81A8-4C6A-BA6F-83D65D1CBF51}" dt="2023-11-01T11:31:08.221" v="50" actId="47"/>
        <pc:sldMkLst>
          <pc:docMk/>
          <pc:sldMk cId="1703640510" sldId="610"/>
        </pc:sldMkLst>
      </pc:sldChg>
      <pc:sldChg chg="del">
        <pc:chgData name="Alasdair Maclullich" userId="9d9ee010-76d2-4796-946d-1a6c92193b94" providerId="ADAL" clId="{B37A7847-81A8-4C6A-BA6F-83D65D1CBF51}" dt="2023-11-01T19:14:25.926" v="310" actId="47"/>
        <pc:sldMkLst>
          <pc:docMk/>
          <pc:sldMk cId="2252511960" sldId="611"/>
        </pc:sldMkLst>
      </pc:sldChg>
      <pc:sldChg chg="del">
        <pc:chgData name="Alasdair Maclullich" userId="9d9ee010-76d2-4796-946d-1a6c92193b94" providerId="ADAL" clId="{B37A7847-81A8-4C6A-BA6F-83D65D1CBF51}" dt="2023-11-01T11:30:57.599" v="45" actId="47"/>
        <pc:sldMkLst>
          <pc:docMk/>
          <pc:sldMk cId="1732355908" sldId="612"/>
        </pc:sldMkLst>
      </pc:sldChg>
      <pc:sldChg chg="del">
        <pc:chgData name="Alasdair Maclullich" userId="9d9ee010-76d2-4796-946d-1a6c92193b94" providerId="ADAL" clId="{B37A7847-81A8-4C6A-BA6F-83D65D1CBF51}" dt="2023-11-01T11:31:36.443" v="71" actId="47"/>
        <pc:sldMkLst>
          <pc:docMk/>
          <pc:sldMk cId="2608465198" sldId="613"/>
        </pc:sldMkLst>
      </pc:sldChg>
      <pc:sldChg chg="del">
        <pc:chgData name="Alasdair Maclullich" userId="9d9ee010-76d2-4796-946d-1a6c92193b94" providerId="ADAL" clId="{B37A7847-81A8-4C6A-BA6F-83D65D1CBF51}" dt="2023-11-01T19:14:20.720" v="309" actId="47"/>
        <pc:sldMkLst>
          <pc:docMk/>
          <pc:sldMk cId="2007017795" sldId="614"/>
        </pc:sldMkLst>
      </pc:sldChg>
      <pc:sldChg chg="del">
        <pc:chgData name="Alasdair Maclullich" userId="9d9ee010-76d2-4796-946d-1a6c92193b94" providerId="ADAL" clId="{B37A7847-81A8-4C6A-BA6F-83D65D1CBF51}" dt="2023-11-01T19:47:31.581" v="1796" actId="47"/>
        <pc:sldMkLst>
          <pc:docMk/>
          <pc:sldMk cId="7978936" sldId="616"/>
        </pc:sldMkLst>
      </pc:sldChg>
      <pc:sldChg chg="del">
        <pc:chgData name="Alasdair Maclullich" userId="9d9ee010-76d2-4796-946d-1a6c92193b94" providerId="ADAL" clId="{B37A7847-81A8-4C6A-BA6F-83D65D1CBF51}" dt="2023-11-01T11:31:10.474" v="53" actId="47"/>
        <pc:sldMkLst>
          <pc:docMk/>
          <pc:sldMk cId="221021254" sldId="617"/>
        </pc:sldMkLst>
      </pc:sldChg>
      <pc:sldChg chg="del">
        <pc:chgData name="Alasdair Maclullich" userId="9d9ee010-76d2-4796-946d-1a6c92193b94" providerId="ADAL" clId="{B37A7847-81A8-4C6A-BA6F-83D65D1CBF51}" dt="2023-11-01T20:13:49.529" v="2056" actId="47"/>
        <pc:sldMkLst>
          <pc:docMk/>
          <pc:sldMk cId="2068190715" sldId="618"/>
        </pc:sldMkLst>
      </pc:sldChg>
      <pc:sldChg chg="add ord">
        <pc:chgData name="Alasdair Maclullich" userId="9d9ee010-76d2-4796-946d-1a6c92193b94" providerId="ADAL" clId="{B37A7847-81A8-4C6A-BA6F-83D65D1CBF51}" dt="2023-11-01T19:47:46.145" v="1800"/>
        <pc:sldMkLst>
          <pc:docMk/>
          <pc:sldMk cId="92238016" sldId="1431"/>
        </pc:sldMkLst>
      </pc:sldChg>
      <pc:sldChg chg="delSp modSp add mod ord">
        <pc:chgData name="Alasdair Maclullich" userId="9d9ee010-76d2-4796-946d-1a6c92193b94" providerId="ADAL" clId="{B37A7847-81A8-4C6A-BA6F-83D65D1CBF51}" dt="2023-11-01T19:48:59.167" v="1825" actId="1076"/>
        <pc:sldMkLst>
          <pc:docMk/>
          <pc:sldMk cId="2840111804" sldId="1432"/>
        </pc:sldMkLst>
        <pc:spChg chg="mod">
          <ac:chgData name="Alasdair Maclullich" userId="9d9ee010-76d2-4796-946d-1a6c92193b94" providerId="ADAL" clId="{B37A7847-81A8-4C6A-BA6F-83D65D1CBF51}" dt="2023-11-01T19:48:59.167" v="1825" actId="1076"/>
          <ac:spMkLst>
            <pc:docMk/>
            <pc:sldMk cId="2840111804" sldId="1432"/>
            <ac:spMk id="2" creationId="{00000000-0000-0000-0000-000000000000}"/>
          </ac:spMkLst>
        </pc:spChg>
        <pc:spChg chg="del mod">
          <ac:chgData name="Alasdair Maclullich" userId="9d9ee010-76d2-4796-946d-1a6c92193b94" providerId="ADAL" clId="{B37A7847-81A8-4C6A-BA6F-83D65D1CBF51}" dt="2023-11-01T19:47:57.864" v="1801" actId="478"/>
          <ac:spMkLst>
            <pc:docMk/>
            <pc:sldMk cId="2840111804" sldId="1432"/>
            <ac:spMk id="3" creationId="{00000000-0000-0000-0000-000000000000}"/>
          </ac:spMkLst>
        </pc:spChg>
      </pc:sldChg>
      <pc:sldChg chg="addSp delSp modSp add mod">
        <pc:chgData name="Alasdair Maclullich" userId="9d9ee010-76d2-4796-946d-1a6c92193b94" providerId="ADAL" clId="{B37A7847-81A8-4C6A-BA6F-83D65D1CBF51}" dt="2023-11-01T19:52:49.841" v="1844" actId="1076"/>
        <pc:sldMkLst>
          <pc:docMk/>
          <pc:sldMk cId="1754240135" sldId="1433"/>
        </pc:sldMkLst>
        <pc:spChg chg="del mod">
          <ac:chgData name="Alasdair Maclullich" userId="9d9ee010-76d2-4796-946d-1a6c92193b94" providerId="ADAL" clId="{B37A7847-81A8-4C6A-BA6F-83D65D1CBF51}" dt="2023-11-01T19:52:39.437" v="1841" actId="478"/>
          <ac:spMkLst>
            <pc:docMk/>
            <pc:sldMk cId="1754240135" sldId="1433"/>
            <ac:spMk id="2" creationId="{00000000-0000-0000-0000-000000000000}"/>
          </ac:spMkLst>
        </pc:spChg>
        <pc:spChg chg="add del mod">
          <ac:chgData name="Alasdair Maclullich" userId="9d9ee010-76d2-4796-946d-1a6c92193b94" providerId="ADAL" clId="{B37A7847-81A8-4C6A-BA6F-83D65D1CBF51}" dt="2023-11-01T19:52:42.366" v="1842" actId="478"/>
          <ac:spMkLst>
            <pc:docMk/>
            <pc:sldMk cId="1754240135" sldId="1433"/>
            <ac:spMk id="6" creationId="{566B9C26-458A-407D-B59A-BCC2BAA8B733}"/>
          </ac:spMkLst>
        </pc:spChg>
        <pc:picChg chg="add mod">
          <ac:chgData name="Alasdair Maclullich" userId="9d9ee010-76d2-4796-946d-1a6c92193b94" providerId="ADAL" clId="{B37A7847-81A8-4C6A-BA6F-83D65D1CBF51}" dt="2023-11-01T19:52:49.841" v="1844" actId="1076"/>
          <ac:picMkLst>
            <pc:docMk/>
            <pc:sldMk cId="1754240135" sldId="1433"/>
            <ac:picMk id="4" creationId="{C71856FC-BB08-4B26-A3DC-D5E9B72C3261}"/>
          </ac:picMkLst>
        </pc:picChg>
      </pc:sldChg>
      <pc:sldChg chg="addSp delSp modSp add mod">
        <pc:chgData name="Alasdair Maclullich" userId="9d9ee010-76d2-4796-946d-1a6c92193b94" providerId="ADAL" clId="{B37A7847-81A8-4C6A-BA6F-83D65D1CBF51}" dt="2023-11-01T20:11:57.233" v="1990" actId="20577"/>
        <pc:sldMkLst>
          <pc:docMk/>
          <pc:sldMk cId="3518082199" sldId="1434"/>
        </pc:sldMkLst>
        <pc:spChg chg="del mod">
          <ac:chgData name="Alasdair Maclullich" userId="9d9ee010-76d2-4796-946d-1a6c92193b94" providerId="ADAL" clId="{B37A7847-81A8-4C6A-BA6F-83D65D1CBF51}" dt="2023-11-01T19:55:46.656" v="1850" actId="478"/>
          <ac:spMkLst>
            <pc:docMk/>
            <pc:sldMk cId="3518082199" sldId="1434"/>
            <ac:spMk id="2" creationId="{00000000-0000-0000-0000-000000000000}"/>
          </ac:spMkLst>
        </pc:spChg>
        <pc:spChg chg="del">
          <ac:chgData name="Alasdair Maclullich" userId="9d9ee010-76d2-4796-946d-1a6c92193b94" providerId="ADAL" clId="{B37A7847-81A8-4C6A-BA6F-83D65D1CBF51}" dt="2023-11-01T19:55:17.970" v="1845" actId="478"/>
          <ac:spMkLst>
            <pc:docMk/>
            <pc:sldMk cId="3518082199" sldId="1434"/>
            <ac:spMk id="3" creationId="{00000000-0000-0000-0000-000000000000}"/>
          </ac:spMkLst>
        </pc:spChg>
        <pc:spChg chg="add mod">
          <ac:chgData name="Alasdair Maclullich" userId="9d9ee010-76d2-4796-946d-1a6c92193b94" providerId="ADAL" clId="{B37A7847-81A8-4C6A-BA6F-83D65D1CBF51}" dt="2023-11-01T20:11:57.233" v="1990" actId="20577"/>
          <ac:spMkLst>
            <pc:docMk/>
            <pc:sldMk cId="3518082199" sldId="1434"/>
            <ac:spMk id="4" creationId="{8E27E6BF-F220-4EBE-884E-1D1443C56C66}"/>
          </ac:spMkLst>
        </pc:spChg>
        <pc:spChg chg="add del mod">
          <ac:chgData name="Alasdair Maclullich" userId="9d9ee010-76d2-4796-946d-1a6c92193b94" providerId="ADAL" clId="{B37A7847-81A8-4C6A-BA6F-83D65D1CBF51}" dt="2023-11-01T19:56:41.113" v="1875" actId="478"/>
          <ac:spMkLst>
            <pc:docMk/>
            <pc:sldMk cId="3518082199" sldId="1434"/>
            <ac:spMk id="6" creationId="{8453AE8F-A013-4C58-96E6-F430E8A5807F}"/>
          </ac:spMkLst>
        </pc:spChg>
        <pc:spChg chg="add mod">
          <ac:chgData name="Alasdair Maclullich" userId="9d9ee010-76d2-4796-946d-1a6c92193b94" providerId="ADAL" clId="{B37A7847-81A8-4C6A-BA6F-83D65D1CBF51}" dt="2023-11-01T19:56:31.780" v="1873" actId="1076"/>
          <ac:spMkLst>
            <pc:docMk/>
            <pc:sldMk cId="3518082199" sldId="1434"/>
            <ac:spMk id="7" creationId="{9A841991-222C-40A8-A8CD-D356A33DB1CC}"/>
          </ac:spMkLst>
        </pc:spChg>
      </pc:sldChg>
      <pc:sldChg chg="modSp add del mod">
        <pc:chgData name="Alasdair Maclullich" userId="9d9ee010-76d2-4796-946d-1a6c92193b94" providerId="ADAL" clId="{B37A7847-81A8-4C6A-BA6F-83D65D1CBF51}" dt="2023-11-01T20:10:31.962" v="1979" actId="47"/>
        <pc:sldMkLst>
          <pc:docMk/>
          <pc:sldMk cId="378389548" sldId="1435"/>
        </pc:sldMkLst>
        <pc:spChg chg="mod">
          <ac:chgData name="Alasdair Maclullich" userId="9d9ee010-76d2-4796-946d-1a6c92193b94" providerId="ADAL" clId="{B37A7847-81A8-4C6A-BA6F-83D65D1CBF51}" dt="2023-11-01T11:47:40.081" v="308" actId="20577"/>
          <ac:spMkLst>
            <pc:docMk/>
            <pc:sldMk cId="378389548" sldId="1435"/>
            <ac:spMk id="2" creationId="{00000000-0000-0000-0000-000000000000}"/>
          </ac:spMkLst>
        </pc:spChg>
      </pc:sldChg>
      <pc:sldChg chg="add del">
        <pc:chgData name="Alasdair Maclullich" userId="9d9ee010-76d2-4796-946d-1a6c92193b94" providerId="ADAL" clId="{B37A7847-81A8-4C6A-BA6F-83D65D1CBF51}" dt="2023-11-01T19:20:24.436" v="341" actId="47"/>
        <pc:sldMkLst>
          <pc:docMk/>
          <pc:sldMk cId="3898261897" sldId="1436"/>
        </pc:sldMkLst>
      </pc:sldChg>
      <pc:sldChg chg="addSp delSp modSp add del mod ord">
        <pc:chgData name="Alasdair Maclullich" userId="9d9ee010-76d2-4796-946d-1a6c92193b94" providerId="ADAL" clId="{B37A7847-81A8-4C6A-BA6F-83D65D1CBF51}" dt="2023-11-01T20:10:53.328" v="1982" actId="47"/>
        <pc:sldMkLst>
          <pc:docMk/>
          <pc:sldMk cId="1724767616" sldId="1437"/>
        </pc:sldMkLst>
        <pc:spChg chg="del">
          <ac:chgData name="Alasdair Maclullich" userId="9d9ee010-76d2-4796-946d-1a6c92193b94" providerId="ADAL" clId="{B37A7847-81A8-4C6A-BA6F-83D65D1CBF51}" dt="2023-11-01T19:18:47.273" v="326" actId="478"/>
          <ac:spMkLst>
            <pc:docMk/>
            <pc:sldMk cId="1724767616" sldId="1437"/>
            <ac:spMk id="2" creationId="{00000000-0000-0000-0000-000000000000}"/>
          </ac:spMkLst>
        </pc:spChg>
        <pc:spChg chg="del">
          <ac:chgData name="Alasdair Maclullich" userId="9d9ee010-76d2-4796-946d-1a6c92193b94" providerId="ADAL" clId="{B37A7847-81A8-4C6A-BA6F-83D65D1CBF51}" dt="2023-11-01T19:18:32.144" v="322" actId="478"/>
          <ac:spMkLst>
            <pc:docMk/>
            <pc:sldMk cId="1724767616" sldId="1437"/>
            <ac:spMk id="3" creationId="{00000000-0000-0000-0000-000000000000}"/>
          </ac:spMkLst>
        </pc:spChg>
        <pc:spChg chg="add del mod">
          <ac:chgData name="Alasdair Maclullich" userId="9d9ee010-76d2-4796-946d-1a6c92193b94" providerId="ADAL" clId="{B37A7847-81A8-4C6A-BA6F-83D65D1CBF51}" dt="2023-11-01T19:18:36.916" v="324" actId="478"/>
          <ac:spMkLst>
            <pc:docMk/>
            <pc:sldMk cId="1724767616" sldId="1437"/>
            <ac:spMk id="5" creationId="{A2F1D4D1-CE11-4178-81F3-A91EC8AF58D5}"/>
          </ac:spMkLst>
        </pc:spChg>
        <pc:spChg chg="add mod">
          <ac:chgData name="Alasdair Maclullich" userId="9d9ee010-76d2-4796-946d-1a6c92193b94" providerId="ADAL" clId="{B37A7847-81A8-4C6A-BA6F-83D65D1CBF51}" dt="2023-11-01T19:20:17.174" v="340" actId="20577"/>
          <ac:spMkLst>
            <pc:docMk/>
            <pc:sldMk cId="1724767616" sldId="1437"/>
            <ac:spMk id="6" creationId="{7F752C3B-D55A-4063-BBD1-F8F53C289C54}"/>
          </ac:spMkLst>
        </pc:spChg>
        <pc:spChg chg="add del mod">
          <ac:chgData name="Alasdair Maclullich" userId="9d9ee010-76d2-4796-946d-1a6c92193b94" providerId="ADAL" clId="{B37A7847-81A8-4C6A-BA6F-83D65D1CBF51}" dt="2023-11-01T19:18:57.340" v="328" actId="478"/>
          <ac:spMkLst>
            <pc:docMk/>
            <pc:sldMk cId="1724767616" sldId="1437"/>
            <ac:spMk id="8" creationId="{5BC78564-55A7-4B36-8AAC-4D0A27A9EF34}"/>
          </ac:spMkLst>
        </pc:spChg>
      </pc:sldChg>
      <pc:sldChg chg="addSp delSp modSp add mod delAnim">
        <pc:chgData name="Alasdair Maclullich" userId="9d9ee010-76d2-4796-946d-1a6c92193b94" providerId="ADAL" clId="{B37A7847-81A8-4C6A-BA6F-83D65D1CBF51}" dt="2023-11-01T19:22:55.644" v="362" actId="1076"/>
        <pc:sldMkLst>
          <pc:docMk/>
          <pc:sldMk cId="3669631963" sldId="1438"/>
        </pc:sldMkLst>
        <pc:spChg chg="add mod">
          <ac:chgData name="Alasdair Maclullich" userId="9d9ee010-76d2-4796-946d-1a6c92193b94" providerId="ADAL" clId="{B37A7847-81A8-4C6A-BA6F-83D65D1CBF51}" dt="2023-11-01T19:22:45.609" v="360" actId="1076"/>
          <ac:spMkLst>
            <pc:docMk/>
            <pc:sldMk cId="3669631963" sldId="1438"/>
            <ac:spMk id="6" creationId="{67E9FECE-6EC7-424F-A76B-F4BC83864CB4}"/>
          </ac:spMkLst>
        </pc:spChg>
        <pc:picChg chg="add mod">
          <ac:chgData name="Alasdair Maclullich" userId="9d9ee010-76d2-4796-946d-1a6c92193b94" providerId="ADAL" clId="{B37A7847-81A8-4C6A-BA6F-83D65D1CBF51}" dt="2023-11-01T19:22:55.644" v="362" actId="1076"/>
          <ac:picMkLst>
            <pc:docMk/>
            <pc:sldMk cId="3669631963" sldId="1438"/>
            <ac:picMk id="2" creationId="{DFE0813B-5ED1-4817-877B-287250F79734}"/>
          </ac:picMkLst>
        </pc:picChg>
        <pc:picChg chg="add del mod">
          <ac:chgData name="Alasdair Maclullich" userId="9d9ee010-76d2-4796-946d-1a6c92193b94" providerId="ADAL" clId="{B37A7847-81A8-4C6A-BA6F-83D65D1CBF51}" dt="2023-11-01T19:21:59.703" v="351" actId="478"/>
          <ac:picMkLst>
            <pc:docMk/>
            <pc:sldMk cId="3669631963" sldId="1438"/>
            <ac:picMk id="4" creationId="{3BABE969-022A-4A81-AA15-A971C1D344C9}"/>
          </ac:picMkLst>
        </pc:picChg>
        <pc:picChg chg="del">
          <ac:chgData name="Alasdair Maclullich" userId="9d9ee010-76d2-4796-946d-1a6c92193b94" providerId="ADAL" clId="{B37A7847-81A8-4C6A-BA6F-83D65D1CBF51}" dt="2023-11-01T19:21:22.203" v="346" actId="478"/>
          <ac:picMkLst>
            <pc:docMk/>
            <pc:sldMk cId="3669631963" sldId="1438"/>
            <ac:picMk id="5" creationId="{00000000-0000-0000-0000-000000000000}"/>
          </ac:picMkLst>
        </pc:picChg>
      </pc:sldChg>
      <pc:sldChg chg="add del">
        <pc:chgData name="Alasdair Maclullich" userId="9d9ee010-76d2-4796-946d-1a6c92193b94" providerId="ADAL" clId="{B37A7847-81A8-4C6A-BA6F-83D65D1CBF51}" dt="2023-11-01T19:30:51.531" v="655" actId="47"/>
        <pc:sldMkLst>
          <pc:docMk/>
          <pc:sldMk cId="208238433" sldId="1439"/>
        </pc:sldMkLst>
      </pc:sldChg>
      <pc:sldChg chg="modSp add del mod">
        <pc:chgData name="Alasdair Maclullich" userId="9d9ee010-76d2-4796-946d-1a6c92193b94" providerId="ADAL" clId="{B37A7847-81A8-4C6A-BA6F-83D65D1CBF51}" dt="2023-11-01T20:10:39.156" v="1980" actId="2696"/>
        <pc:sldMkLst>
          <pc:docMk/>
          <pc:sldMk cId="848691464" sldId="1440"/>
        </pc:sldMkLst>
        <pc:spChg chg="mod">
          <ac:chgData name="Alasdair Maclullich" userId="9d9ee010-76d2-4796-946d-1a6c92193b94" providerId="ADAL" clId="{B37A7847-81A8-4C6A-BA6F-83D65D1CBF51}" dt="2023-11-01T19:27:14.924" v="456" actId="20577"/>
          <ac:spMkLst>
            <pc:docMk/>
            <pc:sldMk cId="848691464" sldId="1440"/>
            <ac:spMk id="2" creationId="{00000000-0000-0000-0000-000000000000}"/>
          </ac:spMkLst>
        </pc:spChg>
      </pc:sldChg>
      <pc:sldChg chg="add del">
        <pc:chgData name="Alasdair Maclullich" userId="9d9ee010-76d2-4796-946d-1a6c92193b94" providerId="ADAL" clId="{B37A7847-81A8-4C6A-BA6F-83D65D1CBF51}" dt="2023-11-01T20:13:27.989" v="2052" actId="47"/>
        <pc:sldMkLst>
          <pc:docMk/>
          <pc:sldMk cId="3515332048" sldId="1440"/>
        </pc:sldMkLst>
      </pc:sldChg>
      <pc:sldChg chg="addSp delSp modSp add del mod">
        <pc:chgData name="Alasdair Maclullich" userId="9d9ee010-76d2-4796-946d-1a6c92193b94" providerId="ADAL" clId="{B37A7847-81A8-4C6A-BA6F-83D65D1CBF51}" dt="2023-11-01T20:11:13.358" v="1984" actId="47"/>
        <pc:sldMkLst>
          <pc:docMk/>
          <pc:sldMk cId="611147938" sldId="1441"/>
        </pc:sldMkLst>
        <pc:spChg chg="del">
          <ac:chgData name="Alasdair Maclullich" userId="9d9ee010-76d2-4796-946d-1a6c92193b94" providerId="ADAL" clId="{B37A7847-81A8-4C6A-BA6F-83D65D1CBF51}" dt="2023-11-01T19:28:03.564" v="459"/>
          <ac:spMkLst>
            <pc:docMk/>
            <pc:sldMk cId="611147938" sldId="1441"/>
            <ac:spMk id="3" creationId="{00000000-0000-0000-0000-000000000000}"/>
          </ac:spMkLst>
        </pc:spChg>
        <pc:spChg chg="add mod">
          <ac:chgData name="Alasdair Maclullich" userId="9d9ee010-76d2-4796-946d-1a6c92193b94" providerId="ADAL" clId="{B37A7847-81A8-4C6A-BA6F-83D65D1CBF51}" dt="2023-11-01T19:28:26.838" v="465" actId="1076"/>
          <ac:spMkLst>
            <pc:docMk/>
            <pc:sldMk cId="611147938" sldId="1441"/>
            <ac:spMk id="4" creationId="{003A710B-5B75-407E-BA07-36AE34148ABF}"/>
          </ac:spMkLst>
        </pc:spChg>
      </pc:sldChg>
      <pc:sldChg chg="addSp modSp add mod ord">
        <pc:chgData name="Alasdair Maclullich" userId="9d9ee010-76d2-4796-946d-1a6c92193b94" providerId="ADAL" clId="{B37A7847-81A8-4C6A-BA6F-83D65D1CBF51}" dt="2023-11-01T19:48:44.143" v="1824"/>
        <pc:sldMkLst>
          <pc:docMk/>
          <pc:sldMk cId="11094758" sldId="1442"/>
        </pc:sldMkLst>
        <pc:spChg chg="mod">
          <ac:chgData name="Alasdair Maclullich" userId="9d9ee010-76d2-4796-946d-1a6c92193b94" providerId="ADAL" clId="{B37A7847-81A8-4C6A-BA6F-83D65D1CBF51}" dt="2023-11-01T19:31:28.182" v="675" actId="1076"/>
          <ac:spMkLst>
            <pc:docMk/>
            <pc:sldMk cId="11094758" sldId="1442"/>
            <ac:spMk id="2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19:32:10.941" v="705" actId="20577"/>
          <ac:spMkLst>
            <pc:docMk/>
            <pc:sldMk cId="11094758" sldId="1442"/>
            <ac:spMk id="4" creationId="{003A710B-5B75-407E-BA07-36AE34148ABF}"/>
          </ac:spMkLst>
        </pc:spChg>
        <pc:spChg chg="add mod">
          <ac:chgData name="Alasdair Maclullich" userId="9d9ee010-76d2-4796-946d-1a6c92193b94" providerId="ADAL" clId="{B37A7847-81A8-4C6A-BA6F-83D65D1CBF51}" dt="2023-11-01T19:31:51.009" v="700" actId="1076"/>
          <ac:spMkLst>
            <pc:docMk/>
            <pc:sldMk cId="11094758" sldId="1442"/>
            <ac:spMk id="5" creationId="{2A8B8F04-D342-4E58-94D8-66C917F2065B}"/>
          </ac:spMkLst>
        </pc:spChg>
      </pc:sldChg>
      <pc:sldChg chg="modSp add mod">
        <pc:chgData name="Alasdair Maclullich" userId="9d9ee010-76d2-4796-946d-1a6c92193b94" providerId="ADAL" clId="{B37A7847-81A8-4C6A-BA6F-83D65D1CBF51}" dt="2023-11-01T20:43:44.351" v="3286" actId="20577"/>
        <pc:sldMkLst>
          <pc:docMk/>
          <pc:sldMk cId="2170006432" sldId="1443"/>
        </pc:sldMkLst>
        <pc:spChg chg="mod">
          <ac:chgData name="Alasdair Maclullich" userId="9d9ee010-76d2-4796-946d-1a6c92193b94" providerId="ADAL" clId="{B37A7847-81A8-4C6A-BA6F-83D65D1CBF51}" dt="2023-11-01T19:38:24.438" v="1383" actId="20577"/>
          <ac:spMkLst>
            <pc:docMk/>
            <pc:sldMk cId="2170006432" sldId="1443"/>
            <ac:spMk id="5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20:43:44.351" v="3286" actId="20577"/>
          <ac:spMkLst>
            <pc:docMk/>
            <pc:sldMk cId="2170006432" sldId="1443"/>
            <ac:spMk id="129028" creationId="{00000000-0000-0000-0000-000000000000}"/>
          </ac:spMkLst>
        </pc:spChg>
      </pc:sldChg>
      <pc:sldChg chg="delSp modSp add mod ord">
        <pc:chgData name="Alasdair Maclullich" userId="9d9ee010-76d2-4796-946d-1a6c92193b94" providerId="ADAL" clId="{B37A7847-81A8-4C6A-BA6F-83D65D1CBF51}" dt="2023-11-01T20:08:53.579" v="1975"/>
        <pc:sldMkLst>
          <pc:docMk/>
          <pc:sldMk cId="2692994776" sldId="1444"/>
        </pc:sldMkLst>
        <pc:spChg chg="mod">
          <ac:chgData name="Alasdair Maclullich" userId="9d9ee010-76d2-4796-946d-1a6c92193b94" providerId="ADAL" clId="{B37A7847-81A8-4C6A-BA6F-83D65D1CBF51}" dt="2023-11-01T19:47:05.424" v="1794" actId="1076"/>
          <ac:spMkLst>
            <pc:docMk/>
            <pc:sldMk cId="2692994776" sldId="1444"/>
            <ac:spMk id="8" creationId="{00000000-0000-0000-0000-000000000000}"/>
          </ac:spMkLst>
        </pc:spChg>
        <pc:picChg chg="del">
          <ac:chgData name="Alasdair Maclullich" userId="9d9ee010-76d2-4796-946d-1a6c92193b94" providerId="ADAL" clId="{B37A7847-81A8-4C6A-BA6F-83D65D1CBF51}" dt="2023-11-01T19:44:25.572" v="1788" actId="478"/>
          <ac:picMkLst>
            <pc:docMk/>
            <pc:sldMk cId="2692994776" sldId="1444"/>
            <ac:picMk id="2" creationId="{00000000-0000-0000-0000-000000000000}"/>
          </ac:picMkLst>
        </pc:picChg>
        <pc:picChg chg="mod">
          <ac:chgData name="Alasdair Maclullich" userId="9d9ee010-76d2-4796-946d-1a6c92193b94" providerId="ADAL" clId="{B37A7847-81A8-4C6A-BA6F-83D65D1CBF51}" dt="2023-11-01T19:47:01.438" v="1793" actId="1076"/>
          <ac:picMkLst>
            <pc:docMk/>
            <pc:sldMk cId="2692994776" sldId="1444"/>
            <ac:picMk id="3" creationId="{00000000-0000-0000-0000-000000000000}"/>
          </ac:picMkLst>
        </pc:picChg>
        <pc:cxnChg chg="del">
          <ac:chgData name="Alasdair Maclullich" userId="9d9ee010-76d2-4796-946d-1a6c92193b94" providerId="ADAL" clId="{B37A7847-81A8-4C6A-BA6F-83D65D1CBF51}" dt="2023-11-01T19:46:56.448" v="1792" actId="478"/>
          <ac:cxnSpMkLst>
            <pc:docMk/>
            <pc:sldMk cId="2692994776" sldId="1444"/>
            <ac:cxnSpMk id="10" creationId="{00000000-0000-0000-0000-000000000000}"/>
          </ac:cxnSpMkLst>
        </pc:cxnChg>
      </pc:sldChg>
      <pc:sldChg chg="addSp delSp modSp add mod">
        <pc:chgData name="Alasdair Maclullich" userId="9d9ee010-76d2-4796-946d-1a6c92193b94" providerId="ADAL" clId="{B37A7847-81A8-4C6A-BA6F-83D65D1CBF51}" dt="2023-11-01T19:50:57.014" v="1839" actId="732"/>
        <pc:sldMkLst>
          <pc:docMk/>
          <pc:sldMk cId="2193716919" sldId="1445"/>
        </pc:sldMkLst>
        <pc:spChg chg="del">
          <ac:chgData name="Alasdair Maclullich" userId="9d9ee010-76d2-4796-946d-1a6c92193b94" providerId="ADAL" clId="{B37A7847-81A8-4C6A-BA6F-83D65D1CBF51}" dt="2023-11-01T19:49:17.180" v="1827" actId="478"/>
          <ac:spMkLst>
            <pc:docMk/>
            <pc:sldMk cId="2193716919" sldId="1445"/>
            <ac:spMk id="4" creationId="{6EE3CE6C-176C-F375-8847-4EFF91D507EC}"/>
          </ac:spMkLst>
        </pc:spChg>
        <pc:picChg chg="add mod modCrop">
          <ac:chgData name="Alasdair Maclullich" userId="9d9ee010-76d2-4796-946d-1a6c92193b94" providerId="ADAL" clId="{B37A7847-81A8-4C6A-BA6F-83D65D1CBF51}" dt="2023-11-01T19:50:57.014" v="1839" actId="732"/>
          <ac:picMkLst>
            <pc:docMk/>
            <pc:sldMk cId="2193716919" sldId="1445"/>
            <ac:picMk id="3" creationId="{D77CF14C-DAF8-43AA-BF22-95E1E2716F9D}"/>
          </ac:picMkLst>
        </pc:picChg>
      </pc:sldChg>
      <pc:sldChg chg="addSp delSp modSp add mod">
        <pc:chgData name="Alasdair Maclullich" userId="9d9ee010-76d2-4796-946d-1a6c92193b94" providerId="ADAL" clId="{B37A7847-81A8-4C6A-BA6F-83D65D1CBF51}" dt="2023-11-01T19:59:07.343" v="1908" actId="207"/>
        <pc:sldMkLst>
          <pc:docMk/>
          <pc:sldMk cId="905759530" sldId="1446"/>
        </pc:sldMkLst>
        <pc:spChg chg="del">
          <ac:chgData name="Alasdair Maclullich" userId="9d9ee010-76d2-4796-946d-1a6c92193b94" providerId="ADAL" clId="{B37A7847-81A8-4C6A-BA6F-83D65D1CBF51}" dt="2023-11-01T19:57:34.962" v="1896" actId="478"/>
          <ac:spMkLst>
            <pc:docMk/>
            <pc:sldMk cId="905759530" sldId="1446"/>
            <ac:spMk id="4" creationId="{8E27E6BF-F220-4EBE-884E-1D1443C56C66}"/>
          </ac:spMkLst>
        </pc:spChg>
        <pc:spChg chg="add mod">
          <ac:chgData name="Alasdair Maclullich" userId="9d9ee010-76d2-4796-946d-1a6c92193b94" providerId="ADAL" clId="{B37A7847-81A8-4C6A-BA6F-83D65D1CBF51}" dt="2023-11-01T19:59:07.343" v="1908" actId="207"/>
          <ac:spMkLst>
            <pc:docMk/>
            <pc:sldMk cId="905759530" sldId="1446"/>
            <ac:spMk id="5" creationId="{9135F690-BE2A-4B81-82C2-8D04E47F7F3E}"/>
          </ac:spMkLst>
        </pc:spChg>
      </pc:sldChg>
      <pc:sldChg chg="addSp delSp modSp add mod">
        <pc:chgData name="Alasdair Maclullich" userId="9d9ee010-76d2-4796-946d-1a6c92193b94" providerId="ADAL" clId="{B37A7847-81A8-4C6A-BA6F-83D65D1CBF51}" dt="2023-11-01T20:01:00.732" v="1919" actId="1076"/>
        <pc:sldMkLst>
          <pc:docMk/>
          <pc:sldMk cId="2729479307" sldId="1447"/>
        </pc:sldMkLst>
        <pc:spChg chg="add mod">
          <ac:chgData name="Alasdair Maclullich" userId="9d9ee010-76d2-4796-946d-1a6c92193b94" providerId="ADAL" clId="{B37A7847-81A8-4C6A-BA6F-83D65D1CBF51}" dt="2023-11-01T20:01:00.732" v="1919" actId="1076"/>
          <ac:spMkLst>
            <pc:docMk/>
            <pc:sldMk cId="2729479307" sldId="1447"/>
            <ac:spMk id="4" creationId="{2F0D51A1-ACB1-4889-9A40-57BD7B159239}"/>
          </ac:spMkLst>
        </pc:spChg>
        <pc:spChg chg="del">
          <ac:chgData name="Alasdair Maclullich" userId="9d9ee010-76d2-4796-946d-1a6c92193b94" providerId="ADAL" clId="{B37A7847-81A8-4C6A-BA6F-83D65D1CBF51}" dt="2023-11-01T19:59:50.443" v="1910" actId="478"/>
          <ac:spMkLst>
            <pc:docMk/>
            <pc:sldMk cId="2729479307" sldId="1447"/>
            <ac:spMk id="5" creationId="{9135F690-BE2A-4B81-82C2-8D04E47F7F3E}"/>
          </ac:spMkLst>
        </pc:spChg>
      </pc:sldChg>
      <pc:sldChg chg="addSp delSp modSp add mod">
        <pc:chgData name="Alasdair Maclullich" userId="9d9ee010-76d2-4796-946d-1a6c92193b94" providerId="ADAL" clId="{B37A7847-81A8-4C6A-BA6F-83D65D1CBF51}" dt="2023-11-01T20:07:15.360" v="1944" actId="478"/>
        <pc:sldMkLst>
          <pc:docMk/>
          <pc:sldMk cId="1611778608" sldId="1448"/>
        </pc:sldMkLst>
        <pc:spChg chg="del">
          <ac:chgData name="Alasdair Maclullich" userId="9d9ee010-76d2-4796-946d-1a6c92193b94" providerId="ADAL" clId="{B37A7847-81A8-4C6A-BA6F-83D65D1CBF51}" dt="2023-11-01T20:01:41.421" v="1921" actId="478"/>
          <ac:spMkLst>
            <pc:docMk/>
            <pc:sldMk cId="1611778608" sldId="1448"/>
            <ac:spMk id="4" creationId="{2F0D51A1-ACB1-4889-9A40-57BD7B159239}"/>
          </ac:spMkLst>
        </pc:spChg>
        <pc:spChg chg="add mod">
          <ac:chgData name="Alasdair Maclullich" userId="9d9ee010-76d2-4796-946d-1a6c92193b94" providerId="ADAL" clId="{B37A7847-81A8-4C6A-BA6F-83D65D1CBF51}" dt="2023-11-01T20:06:24.474" v="1930" actId="255"/>
          <ac:spMkLst>
            <pc:docMk/>
            <pc:sldMk cId="1611778608" sldId="1448"/>
            <ac:spMk id="5" creationId="{DB4D5B48-143D-457A-A381-5295AB25D8B6}"/>
          </ac:spMkLst>
        </pc:spChg>
        <pc:spChg chg="add del mod">
          <ac:chgData name="Alasdair Maclullich" userId="9d9ee010-76d2-4796-946d-1a6c92193b94" providerId="ADAL" clId="{B37A7847-81A8-4C6A-BA6F-83D65D1CBF51}" dt="2023-11-01T20:07:15.360" v="1944" actId="478"/>
          <ac:spMkLst>
            <pc:docMk/>
            <pc:sldMk cId="1611778608" sldId="1448"/>
            <ac:spMk id="7" creationId="{9A841991-222C-40A8-A8CD-D356A33DB1CC}"/>
          </ac:spMkLst>
        </pc:spChg>
      </pc:sldChg>
      <pc:sldChg chg="addSp delSp modSp add mod">
        <pc:chgData name="Alasdair Maclullich" userId="9d9ee010-76d2-4796-946d-1a6c92193b94" providerId="ADAL" clId="{B37A7847-81A8-4C6A-BA6F-83D65D1CBF51}" dt="2023-11-01T20:06:57.995" v="1938" actId="1076"/>
        <pc:sldMkLst>
          <pc:docMk/>
          <pc:sldMk cId="1564603868" sldId="1449"/>
        </pc:sldMkLst>
        <pc:spChg chg="del">
          <ac:chgData name="Alasdair Maclullich" userId="9d9ee010-76d2-4796-946d-1a6c92193b94" providerId="ADAL" clId="{B37A7847-81A8-4C6A-BA6F-83D65D1CBF51}" dt="2023-11-01T20:06:35.511" v="1932" actId="478"/>
          <ac:spMkLst>
            <pc:docMk/>
            <pc:sldMk cId="1564603868" sldId="1449"/>
            <ac:spMk id="5" creationId="{DB4D5B48-143D-457A-A381-5295AB25D8B6}"/>
          </ac:spMkLst>
        </pc:spChg>
        <pc:spChg chg="del">
          <ac:chgData name="Alasdair Maclullich" userId="9d9ee010-76d2-4796-946d-1a6c92193b94" providerId="ADAL" clId="{B37A7847-81A8-4C6A-BA6F-83D65D1CBF51}" dt="2023-11-01T20:06:51.306" v="1936" actId="478"/>
          <ac:spMkLst>
            <pc:docMk/>
            <pc:sldMk cId="1564603868" sldId="1449"/>
            <ac:spMk id="7" creationId="{9A841991-222C-40A8-A8CD-D356A33DB1CC}"/>
          </ac:spMkLst>
        </pc:spChg>
        <pc:picChg chg="add mod">
          <ac:chgData name="Alasdair Maclullich" userId="9d9ee010-76d2-4796-946d-1a6c92193b94" providerId="ADAL" clId="{B37A7847-81A8-4C6A-BA6F-83D65D1CBF51}" dt="2023-11-01T20:06:57.995" v="1938" actId="1076"/>
          <ac:picMkLst>
            <pc:docMk/>
            <pc:sldMk cId="1564603868" sldId="1449"/>
            <ac:picMk id="3" creationId="{3460754A-7F8B-4F83-818E-A5C418387FF4}"/>
          </ac:picMkLst>
        </pc:picChg>
      </pc:sldChg>
      <pc:sldChg chg="addSp delSp modSp add mod">
        <pc:chgData name="Alasdair Maclullich" userId="9d9ee010-76d2-4796-946d-1a6c92193b94" providerId="ADAL" clId="{B37A7847-81A8-4C6A-BA6F-83D65D1CBF51}" dt="2023-11-01T20:08:41.484" v="1971" actId="1076"/>
        <pc:sldMkLst>
          <pc:docMk/>
          <pc:sldMk cId="1958116371" sldId="1450"/>
        </pc:sldMkLst>
        <pc:spChg chg="add del mod">
          <ac:chgData name="Alasdair Maclullich" userId="9d9ee010-76d2-4796-946d-1a6c92193b94" providerId="ADAL" clId="{B37A7847-81A8-4C6A-BA6F-83D65D1CBF51}" dt="2023-11-01T20:08:29.689" v="1968" actId="478"/>
          <ac:spMkLst>
            <pc:docMk/>
            <pc:sldMk cId="1958116371" sldId="1450"/>
            <ac:spMk id="4" creationId="{E15C2919-7843-4619-8CFC-C1DB4CE8FDB4}"/>
          </ac:spMkLst>
        </pc:spChg>
        <pc:picChg chg="del">
          <ac:chgData name="Alasdair Maclullich" userId="9d9ee010-76d2-4796-946d-1a6c92193b94" providerId="ADAL" clId="{B37A7847-81A8-4C6A-BA6F-83D65D1CBF51}" dt="2023-11-01T20:07:23.388" v="1945" actId="478"/>
          <ac:picMkLst>
            <pc:docMk/>
            <pc:sldMk cId="1958116371" sldId="1450"/>
            <ac:picMk id="3" creationId="{3460754A-7F8B-4F83-818E-A5C418387FF4}"/>
          </ac:picMkLst>
        </pc:picChg>
        <pc:picChg chg="add mod">
          <ac:chgData name="Alasdair Maclullich" userId="9d9ee010-76d2-4796-946d-1a6c92193b94" providerId="ADAL" clId="{B37A7847-81A8-4C6A-BA6F-83D65D1CBF51}" dt="2023-11-01T20:08:37.731" v="1970" actId="1076"/>
          <ac:picMkLst>
            <pc:docMk/>
            <pc:sldMk cId="1958116371" sldId="1450"/>
            <ac:picMk id="5" creationId="{276B258D-16D9-4992-AA48-DAC0041CD0C7}"/>
          </ac:picMkLst>
        </pc:picChg>
        <pc:picChg chg="add mod">
          <ac:chgData name="Alasdair Maclullich" userId="9d9ee010-76d2-4796-946d-1a6c92193b94" providerId="ADAL" clId="{B37A7847-81A8-4C6A-BA6F-83D65D1CBF51}" dt="2023-11-01T20:08:41.484" v="1971" actId="1076"/>
          <ac:picMkLst>
            <pc:docMk/>
            <pc:sldMk cId="1958116371" sldId="1450"/>
            <ac:picMk id="7" creationId="{CDFDE731-F269-40A8-945C-D36F00CF00D7}"/>
          </ac:picMkLst>
        </pc:picChg>
      </pc:sldChg>
      <pc:sldChg chg="modSp add mod">
        <pc:chgData name="Alasdair Maclullich" userId="9d9ee010-76d2-4796-946d-1a6c92193b94" providerId="ADAL" clId="{B37A7847-81A8-4C6A-BA6F-83D65D1CBF51}" dt="2023-11-01T20:12:52.626" v="2043" actId="20577"/>
        <pc:sldMkLst>
          <pc:docMk/>
          <pc:sldMk cId="1802518561" sldId="1451"/>
        </pc:sldMkLst>
        <pc:spChg chg="mod">
          <ac:chgData name="Alasdair Maclullich" userId="9d9ee010-76d2-4796-946d-1a6c92193b94" providerId="ADAL" clId="{B37A7847-81A8-4C6A-BA6F-83D65D1CBF51}" dt="2023-11-01T20:12:52.626" v="2043" actId="20577"/>
          <ac:spMkLst>
            <pc:docMk/>
            <pc:sldMk cId="1802518561" sldId="1451"/>
            <ac:spMk id="131074" creationId="{00000000-0000-0000-0000-000000000000}"/>
          </ac:spMkLst>
        </pc:spChg>
      </pc:sldChg>
      <pc:sldChg chg="add del">
        <pc:chgData name="Alasdair Maclullich" userId="9d9ee010-76d2-4796-946d-1a6c92193b94" providerId="ADAL" clId="{B37A7847-81A8-4C6A-BA6F-83D65D1CBF51}" dt="2023-11-01T20:42:52.994" v="3225" actId="47"/>
        <pc:sldMkLst>
          <pc:docMk/>
          <pc:sldMk cId="405291411" sldId="1452"/>
        </pc:sldMkLst>
      </pc:sldChg>
      <pc:sldChg chg="delSp modSp add mod">
        <pc:chgData name="Alasdair Maclullich" userId="9d9ee010-76d2-4796-946d-1a6c92193b94" providerId="ADAL" clId="{B37A7847-81A8-4C6A-BA6F-83D65D1CBF51}" dt="2023-11-01T20:39:49.232" v="3127" actId="20577"/>
        <pc:sldMkLst>
          <pc:docMk/>
          <pc:sldMk cId="4106528047" sldId="1453"/>
        </pc:sldMkLst>
        <pc:spChg chg="mod">
          <ac:chgData name="Alasdair Maclullich" userId="9d9ee010-76d2-4796-946d-1a6c92193b94" providerId="ADAL" clId="{B37A7847-81A8-4C6A-BA6F-83D65D1CBF51}" dt="2023-11-01T20:39:49.232" v="3127" actId="20577"/>
          <ac:spMkLst>
            <pc:docMk/>
            <pc:sldMk cId="4106528047" sldId="1453"/>
            <ac:spMk id="5" creationId="{00000000-0000-0000-0000-000000000000}"/>
          </ac:spMkLst>
        </pc:spChg>
        <pc:spChg chg="mod">
          <ac:chgData name="Alasdair Maclullich" userId="9d9ee010-76d2-4796-946d-1a6c92193b94" providerId="ADAL" clId="{B37A7847-81A8-4C6A-BA6F-83D65D1CBF51}" dt="2023-11-01T20:39:30.088" v="3071" actId="1076"/>
          <ac:spMkLst>
            <pc:docMk/>
            <pc:sldMk cId="4106528047" sldId="1453"/>
            <ac:spMk id="89092" creationId="{B0286150-B6C0-4868-A779-35D63403E314}"/>
          </ac:spMkLst>
        </pc:spChg>
        <pc:cxnChg chg="del">
          <ac:chgData name="Alasdair Maclullich" userId="9d9ee010-76d2-4796-946d-1a6c92193b94" providerId="ADAL" clId="{B37A7847-81A8-4C6A-BA6F-83D65D1CBF51}" dt="2023-11-01T20:36:45.143" v="2823" actId="478"/>
          <ac:cxnSpMkLst>
            <pc:docMk/>
            <pc:sldMk cId="4106528047" sldId="1453"/>
            <ac:cxnSpMk id="10" creationId="{00000000-0000-0000-0000-000000000000}"/>
          </ac:cxnSpMkLst>
        </pc:cxnChg>
      </pc:sldChg>
      <pc:sldMasterChg chg="delSldLayout">
        <pc:chgData name="Alasdair Maclullich" userId="9d9ee010-76d2-4796-946d-1a6c92193b94" providerId="ADAL" clId="{B37A7847-81A8-4C6A-BA6F-83D65D1CBF51}" dt="2023-11-01T19:30:54.126" v="656" actId="47"/>
        <pc:sldMasterMkLst>
          <pc:docMk/>
          <pc:sldMasterMk cId="4274783027" sldId="2147483648"/>
        </pc:sldMasterMkLst>
        <pc:sldLayoutChg chg="del">
          <pc:chgData name="Alasdair Maclullich" userId="9d9ee010-76d2-4796-946d-1a6c92193b94" providerId="ADAL" clId="{B37A7847-81A8-4C6A-BA6F-83D65D1CBF51}" dt="2023-11-01T19:30:54.126" v="656" actId="47"/>
          <pc:sldLayoutMkLst>
            <pc:docMk/>
            <pc:sldMasterMk cId="4274783027" sldId="2147483648"/>
            <pc:sldLayoutMk cId="2437862516" sldId="2147483660"/>
          </pc:sldLayoutMkLst>
        </pc:sldLayoutChg>
        <pc:sldLayoutChg chg="del">
          <pc:chgData name="Alasdair Maclullich" userId="9d9ee010-76d2-4796-946d-1a6c92193b94" providerId="ADAL" clId="{B37A7847-81A8-4C6A-BA6F-83D65D1CBF51}" dt="2023-11-01T19:20:28.627" v="344" actId="47"/>
          <pc:sldLayoutMkLst>
            <pc:docMk/>
            <pc:sldMasterMk cId="4274783027" sldId="2147483648"/>
            <pc:sldLayoutMk cId="3584211511" sldId="2147483660"/>
          </pc:sldLayoutMkLst>
        </pc:sldLayoutChg>
      </pc:sldMasterChg>
      <pc:sldMasterChg chg="del delSldLayout">
        <pc:chgData name="Alasdair Maclullich" userId="9d9ee010-76d2-4796-946d-1a6c92193b94" providerId="ADAL" clId="{B37A7847-81A8-4C6A-BA6F-83D65D1CBF51}" dt="2023-11-01T19:20:24.436" v="341" actId="47"/>
        <pc:sldMasterMkLst>
          <pc:docMk/>
          <pc:sldMasterMk cId="2605198917" sldId="2147483661"/>
        </pc:sldMasterMkLst>
        <pc:sldLayoutChg chg="del">
          <pc:chgData name="Alasdair Maclullich" userId="9d9ee010-76d2-4796-946d-1a6c92193b94" providerId="ADAL" clId="{B37A7847-81A8-4C6A-BA6F-83D65D1CBF51}" dt="2023-11-01T19:20:24.436" v="341" actId="47"/>
          <pc:sldLayoutMkLst>
            <pc:docMk/>
            <pc:sldMasterMk cId="2605198917" sldId="2147483661"/>
            <pc:sldLayoutMk cId="1092320382" sldId="2147483662"/>
          </pc:sldLayoutMkLst>
        </pc:sldLayoutChg>
        <pc:sldLayoutChg chg="del">
          <pc:chgData name="Alasdair Maclullich" userId="9d9ee010-76d2-4796-946d-1a6c92193b94" providerId="ADAL" clId="{B37A7847-81A8-4C6A-BA6F-83D65D1CBF51}" dt="2023-11-01T19:20:24.436" v="341" actId="47"/>
          <pc:sldLayoutMkLst>
            <pc:docMk/>
            <pc:sldMasterMk cId="2605198917" sldId="2147483661"/>
            <pc:sldLayoutMk cId="226590605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789D-63F4-4544-A330-C60BCCA78C25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8A69-B22D-4DFF-A8F3-78C247808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02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11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5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1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5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930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4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A44C3B0-9A9E-4188-AB8D-8622137AE0AF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15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6348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8287" cy="3724275"/>
          </a:xfrm>
          <a:ln cap="flat">
            <a:headEnd type="none" w="med" len="med"/>
            <a:tailEnd type="none" w="med" len="med"/>
          </a:ln>
        </p:spPr>
      </p:sp>
      <p:sp>
        <p:nvSpPr>
          <p:cNvPr id="43012" name="Rectangle 63490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8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97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CC02A-39B5-48E0-87B6-A2DDEC4B44E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E3560-DC00-4FCA-BBB4-B281717DFF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91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CC02A-39B5-48E0-87B6-A2DDEC4B44E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E3560-DC00-4FCA-BBB4-B281717DFF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552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49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82AF3143-EE71-48DF-BDC1-F154338BD38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8C0886DE-1400-4603-B4E4-4549752BAA4E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24581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9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33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31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CC02A-39B5-48E0-87B6-A2DDEC4B44E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E3560-DC00-4FCA-BBB4-B281717DFF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436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756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1070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25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944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1507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27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409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16213-D2BB-46B5-B5CF-E9ACDE1FA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1" name="Shape 4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2" tIns="43950" rIns="87902" bIns="43950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E9CBC-2A80-44C9-AF1F-EB67D8AAB7D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2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2825" cy="3427412"/>
          </a:xfrm>
          <a:ln cap="flat">
            <a:headEnd type="none" w="med" len="med"/>
            <a:tailEnd type="none" w="med" len="med"/>
          </a:ln>
        </p:spPr>
      </p:sp>
      <p:sp>
        <p:nvSpPr>
          <p:cNvPr id="130053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7902" tIns="43950" rIns="87902" bIns="43950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9550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980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60438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fld id="{E7FCC02A-39B5-48E0-87B6-A2DDEC4B44E9}" type="slidenum">
              <a:rPr lang="en-US" altLang="en-US" sz="13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Shape 4"/>
          <p:cNvSpPr txBox="1">
            <a:spLocks noGrp="1" noChangeArrowheads="1"/>
          </p:cNvSpPr>
          <p:nvPr/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5" tIns="45937" rIns="91875" bIns="45937" anchor="b"/>
          <a:lstStyle>
            <a:lvl1pPr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 defTabSz="930275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A6E3560-DC00-4FCA-BBB4-B281717DFF3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31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01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0350" cy="3719512"/>
          </a:xfrm>
          <a:ln cap="flat" algn="ctr">
            <a:headEnd type="none" w="med" len="med"/>
            <a:tailEnd type="none" w="med" len="med"/>
          </a:ln>
        </p:spPr>
      </p:sp>
      <p:sp>
        <p:nvSpPr>
          <p:cNvPr id="18437" name="Rectangle 50178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5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875" tIns="45937" rIns="91875" bIns="45937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90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C680-155B-43AA-8D67-8383D8B4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9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B6BC421-A68D-42E2-9966-2B29B67DB683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r"/>
              <a:t>5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12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0" rIns="95561" bIns="47780" anchor="b"/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7B6BC421-A68D-42E2-9966-2B29B67DB683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r"/>
              <a:t>6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138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0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0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8A69-B22D-4DFF-A8F3-78C2478086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30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99B-53FE-434E-A379-CBC43A58037B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5BE2-D806-4C74-B7EF-C13CB29539FC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4857-9D81-4EA8-A7FD-9465ECAAB0E7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88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57894"/>
            <a:ext cx="11303000" cy="4351338"/>
          </a:xfrm>
        </p:spPr>
        <p:txBody>
          <a:bodyPr/>
          <a:lstStyle>
            <a:lvl3pPr>
              <a:defRPr>
                <a:solidFill>
                  <a:srgbClr val="FF0000"/>
                </a:solidFill>
                <a:latin typeface="Cooper Black" panose="0208090404030B020404" pitchFamily="18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B668-BB48-4CFE-92DA-2E0F7602482B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4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F4D4-8C66-4465-BF7D-FDD51A9A99A8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FDA1-388A-4E8C-8295-B8CDF1B73DF0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1AAD-8C03-4E53-B65E-0B8587F11B49}" type="datetime1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E649-111D-467A-9735-AE41311DE8D0}" type="datetime1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6707-8063-4795-B2DF-33EF13C3A01F}" type="datetime1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0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CB7C-AFCB-42E0-9444-9771724BB0C2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6475-9FC2-460E-9708-51C2C3DA3D47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0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876425"/>
            <a:ext cx="1130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6FF8-910D-468D-97C3-869B5E0B6B43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83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4DB2-47DA-432A-8A7D-4AF353826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83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00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kern="1200">
          <a:solidFill>
            <a:srgbClr val="00B0F0"/>
          </a:solidFill>
          <a:latin typeface="Lucida Bright" panose="02040602050505020304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59" y="-192269"/>
            <a:ext cx="11565082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400" dirty="0"/>
              <a:t>Responding to distress in delirium</a:t>
            </a:r>
          </a:p>
        </p:txBody>
      </p:sp>
      <p:sp>
        <p:nvSpPr>
          <p:cNvPr id="6" name="TextBox 3072"/>
          <p:cNvSpPr txBox="1">
            <a:spLocks noChangeArrowheads="1"/>
          </p:cNvSpPr>
          <p:nvPr/>
        </p:nvSpPr>
        <p:spPr bwMode="auto">
          <a:xfrm>
            <a:off x="1919665" y="3515042"/>
            <a:ext cx="80422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8000" tIns="180000" rIns="378000" bIns="180000"/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Alasdair MacLullich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Professor of Geriatric Medicine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Usher Institute, University of Edinburgh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0" t="7976" r="24988" b="10226"/>
          <a:stretch/>
        </p:blipFill>
        <p:spPr>
          <a:xfrm>
            <a:off x="2736629" y="5805426"/>
            <a:ext cx="648072" cy="57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4722" y="5869568"/>
            <a:ext cx="632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a_maclullich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                  Blog: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www.deliriumwords.com </a:t>
            </a:r>
          </a:p>
        </p:txBody>
      </p:sp>
    </p:spTree>
    <p:extLst>
      <p:ext uri="{BB962C8B-B14F-4D97-AF65-F5344CB8AC3E}">
        <p14:creationId xmlns:p14="http://schemas.microsoft.com/office/powerpoint/2010/main" val="395774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507">
            <a:extLst>
              <a:ext uri="{FF2B5EF4-FFF2-40B4-BE49-F238E27FC236}">
                <a16:creationId xmlns:a16="http://schemas.microsoft.com/office/drawing/2014/main" id="{9A841991-222C-40A8-A8CD-D356A33D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656" y="6063849"/>
            <a:ext cx="5083277" cy="6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Boehm et al.,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5F690-BE2A-4B81-82C2-8D04E47F7F3E}"/>
              </a:ext>
            </a:extLst>
          </p:cNvPr>
          <p:cNvSpPr txBox="1"/>
          <p:nvPr/>
        </p:nvSpPr>
        <p:spPr>
          <a:xfrm>
            <a:off x="658444" y="828990"/>
            <a:ext cx="11067004" cy="408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400" b="1" dirty="0">
                <a:solidFill>
                  <a:srgbClr val="FFFF00"/>
                </a:solidFill>
                <a:latin typeface="Lucida Bright" panose="02040602050505020304" pitchFamily="18" charset="0"/>
              </a:rPr>
              <a:t>Theme 1 (patient experience):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400" dirty="0"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000" dirty="0">
                <a:latin typeface="Lucida Bright" panose="02040602050505020304" pitchFamily="18" charset="0"/>
              </a:rPr>
              <a:t>ICU patient’s delirium-related distress was experienced by the whole person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000" dirty="0">
              <a:latin typeface="Lucida Bright" panose="02040602050505020304" pitchFamily="18" charset="0"/>
            </a:endParaRPr>
          </a:p>
          <a:p>
            <a:pPr marL="725488" lvl="1" indent="-258763" eaLnBrk="1" hangingPunct="1">
              <a:lnSpc>
                <a:spcPts val="38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Emotional, cognitive, physical, relational, and spiritual suffering</a:t>
            </a:r>
          </a:p>
          <a:p>
            <a:pPr marL="725488" lvl="1" indent="-258763" eaLnBrk="1" hangingPunct="1">
              <a:lnSpc>
                <a:spcPts val="38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Patients felt frightened, angry, misunderstood, frustrated, overwhelmed</a:t>
            </a:r>
          </a:p>
          <a:p>
            <a:pPr marL="725488" lvl="1" indent="-258763" eaLnBrk="1" hangingPunct="1">
              <a:lnSpc>
                <a:spcPts val="38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Predominant emotion was fear (40% of quotes)</a:t>
            </a:r>
          </a:p>
          <a:p>
            <a:pPr marL="725488" lvl="1" indent="-258763" eaLnBrk="1" hangingPunct="1">
              <a:lnSpc>
                <a:spcPts val="38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rgbClr val="00FFFF"/>
                </a:solidFill>
                <a:latin typeface="Lucida Bright" panose="02040602050505020304" pitchFamily="18" charset="0"/>
              </a:rPr>
              <a:t>After</a:t>
            </a:r>
            <a:r>
              <a:rPr lang="en-US" altLang="en-US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 delirium: shame, embarrassment about their “bad” behavior</a:t>
            </a:r>
          </a:p>
        </p:txBody>
      </p:sp>
    </p:spTree>
    <p:extLst>
      <p:ext uri="{BB962C8B-B14F-4D97-AF65-F5344CB8AC3E}">
        <p14:creationId xmlns:p14="http://schemas.microsoft.com/office/powerpoint/2010/main" val="90575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507">
            <a:extLst>
              <a:ext uri="{FF2B5EF4-FFF2-40B4-BE49-F238E27FC236}">
                <a16:creationId xmlns:a16="http://schemas.microsoft.com/office/drawing/2014/main" id="{9A841991-222C-40A8-A8CD-D356A33D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656" y="6063849"/>
            <a:ext cx="5083277" cy="6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Boehm et al.,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D51A1-ACB1-4889-9A40-57BD7B159239}"/>
              </a:ext>
            </a:extLst>
          </p:cNvPr>
          <p:cNvSpPr txBox="1"/>
          <p:nvPr/>
        </p:nvSpPr>
        <p:spPr>
          <a:xfrm>
            <a:off x="562498" y="672356"/>
            <a:ext cx="11067004" cy="347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400" b="1" dirty="0">
                <a:solidFill>
                  <a:srgbClr val="FFFF00"/>
                </a:solidFill>
                <a:latin typeface="Lucida Bright" panose="02040602050505020304" pitchFamily="18" charset="0"/>
              </a:rPr>
              <a:t>Theme 2 (mediators):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000" dirty="0"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000" dirty="0">
                <a:latin typeface="Lucida Bright" panose="02040602050505020304" pitchFamily="18" charset="0"/>
              </a:rPr>
              <a:t>Patients valued nurses’ presence, kindness, and explanation; and thoughts of family and home.</a:t>
            </a:r>
          </a:p>
          <a:p>
            <a:pPr marL="725488" lvl="1" indent="-258763" eaLnBrk="1" hangingPunct="1">
              <a:lnSpc>
                <a:spcPts val="42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ucida Bright" panose="02040602050505020304" pitchFamily="18" charset="0"/>
              </a:rPr>
              <a:t>Words and actions that conveyed kindness and safety were appreciated</a:t>
            </a:r>
          </a:p>
          <a:p>
            <a:pPr marL="725488" lvl="1" indent="-258763" eaLnBrk="1" hangingPunct="1">
              <a:lnSpc>
                <a:spcPts val="42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ucida Bright" panose="02040602050505020304" pitchFamily="18" charset="0"/>
              </a:rPr>
              <a:t>Staff conveying understanding, forgiveness, and giving explanations</a:t>
            </a:r>
          </a:p>
          <a:p>
            <a:pPr marL="725488" lvl="1" indent="-258763" eaLnBrk="1" hangingPunct="1">
              <a:lnSpc>
                <a:spcPts val="4280"/>
              </a:lnSpc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ucida Bright" panose="02040602050505020304" pitchFamily="18" charset="0"/>
              </a:rPr>
              <a:t>Comfort, protection and guidance provided by family</a:t>
            </a:r>
          </a:p>
        </p:txBody>
      </p:sp>
    </p:spTree>
    <p:extLst>
      <p:ext uri="{BB962C8B-B14F-4D97-AF65-F5344CB8AC3E}">
        <p14:creationId xmlns:p14="http://schemas.microsoft.com/office/powerpoint/2010/main" val="272947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507">
            <a:extLst>
              <a:ext uri="{FF2B5EF4-FFF2-40B4-BE49-F238E27FC236}">
                <a16:creationId xmlns:a16="http://schemas.microsoft.com/office/drawing/2014/main" id="{9A841991-222C-40A8-A8CD-D356A33D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656" y="6054410"/>
            <a:ext cx="5083277" cy="6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Boehm et al.,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D5B48-143D-457A-A381-5295AB25D8B6}"/>
              </a:ext>
            </a:extLst>
          </p:cNvPr>
          <p:cNvSpPr txBox="1"/>
          <p:nvPr/>
        </p:nvSpPr>
        <p:spPr>
          <a:xfrm>
            <a:off x="760044" y="803590"/>
            <a:ext cx="1106700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400" b="1" dirty="0">
                <a:solidFill>
                  <a:srgbClr val="FFFF00"/>
                </a:solidFill>
                <a:latin typeface="Lucida Bright" panose="02040602050505020304" pitchFamily="18" charset="0"/>
              </a:rPr>
              <a:t>Family members’ perspectives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400" b="1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400" b="1" dirty="0">
                <a:solidFill>
                  <a:srgbClr val="FFFF00"/>
                </a:solidFill>
                <a:latin typeface="Lucida Bright" panose="02040602050505020304" pitchFamily="18" charset="0"/>
              </a:rPr>
              <a:t>Theme 3 (experience):</a:t>
            </a:r>
            <a:endParaRPr lang="en-US" altLang="en-US" sz="24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000" dirty="0">
                <a:latin typeface="Lucida Bright" panose="02040602050505020304" pitchFamily="18" charset="0"/>
              </a:rPr>
              <a:t>Family members felt </a:t>
            </a:r>
            <a:r>
              <a:rPr lang="en-US" altLang="en-US" sz="2000" b="1" dirty="0">
                <a:latin typeface="Lucida Bright" panose="02040602050505020304" pitchFamily="18" charset="0"/>
              </a:rPr>
              <a:t>compassion</a:t>
            </a:r>
            <a:r>
              <a:rPr lang="en-US" altLang="en-US" sz="2000" dirty="0">
                <a:latin typeface="Lucida Bright" panose="02040602050505020304" pitchFamily="18" charset="0"/>
              </a:rPr>
              <a:t>, </a:t>
            </a:r>
            <a:r>
              <a:rPr lang="en-US" altLang="en-US" sz="2000" b="1" dirty="0">
                <a:latin typeface="Lucida Bright" panose="02040602050505020304" pitchFamily="18" charset="0"/>
              </a:rPr>
              <a:t>uncertainty</a:t>
            </a:r>
            <a:r>
              <a:rPr lang="en-US" altLang="en-US" sz="2000" dirty="0">
                <a:latin typeface="Lucida Bright" panose="02040602050505020304" pitchFamily="18" charset="0"/>
              </a:rPr>
              <a:t>, and </a:t>
            </a:r>
            <a:r>
              <a:rPr lang="en-US" altLang="en-US" sz="2000" b="1" dirty="0">
                <a:latin typeface="Lucida Bright" panose="02040602050505020304" pitchFamily="18" charset="0"/>
              </a:rPr>
              <a:t>anxiety</a:t>
            </a:r>
            <a:r>
              <a:rPr lang="en-US" altLang="en-US" sz="2000" dirty="0">
                <a:latin typeface="Lucida Bright" panose="02040602050505020304" pitchFamily="18" charset="0"/>
              </a:rPr>
              <a:t> during ICU delirium, as well as apprehension about the future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400" dirty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400" b="1" dirty="0">
                <a:solidFill>
                  <a:srgbClr val="FFFF00"/>
                </a:solidFill>
                <a:latin typeface="Lucida Bright" panose="02040602050505020304" pitchFamily="18" charset="0"/>
              </a:rPr>
              <a:t>Theme 4 (mediators)</a:t>
            </a:r>
            <a:r>
              <a:rPr lang="en-US" altLang="en-US" sz="2400" dirty="0">
                <a:solidFill>
                  <a:srgbClr val="FFFF00"/>
                </a:solidFill>
                <a:latin typeface="Lucida Bright" panose="02040602050505020304" pitchFamily="18" charset="0"/>
              </a:rPr>
              <a:t>:</a:t>
            </a: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000" dirty="0">
                <a:latin typeface="Lucida Bright" panose="02040602050505020304" pitchFamily="18" charset="0"/>
              </a:rPr>
              <a:t>Family members valued </a:t>
            </a:r>
            <a:r>
              <a:rPr lang="en-US" altLang="en-US" sz="2000" b="1" dirty="0">
                <a:latin typeface="Lucida Bright" panose="02040602050505020304" pitchFamily="18" charset="0"/>
              </a:rPr>
              <a:t>communication</a:t>
            </a:r>
            <a:r>
              <a:rPr lang="en-US" altLang="en-US" sz="2000" dirty="0">
                <a:latin typeface="Lucida Bright" panose="02040602050505020304" pitchFamily="18" charset="0"/>
              </a:rPr>
              <a:t> with the ICU team, being involved in the patient’s </a:t>
            </a:r>
            <a:r>
              <a:rPr lang="en-US" altLang="en-US" sz="2000" b="1" dirty="0">
                <a:latin typeface="Lucida Bright" panose="02040602050505020304" pitchFamily="18" charset="0"/>
              </a:rPr>
              <a:t>care</a:t>
            </a:r>
            <a:r>
              <a:rPr lang="en-US" altLang="en-US" sz="2000" dirty="0">
                <a:latin typeface="Lucida Bright" panose="02040602050505020304" pitchFamily="18" charset="0"/>
              </a:rPr>
              <a:t>, and signs of their </a:t>
            </a:r>
            <a:r>
              <a:rPr lang="en-US" altLang="en-US" sz="2000" b="1" dirty="0">
                <a:latin typeface="Lucida Bright" panose="02040602050505020304" pitchFamily="18" charset="0"/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61177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0754A-7F8B-4F83-818E-A5C41838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6" y="1346186"/>
            <a:ext cx="11191988" cy="41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6B258D-16D9-4992-AA48-DAC0041C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6" y="460267"/>
            <a:ext cx="5416146" cy="5432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DE731-F269-40A8-945C-D36F00CF0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267"/>
            <a:ext cx="5610337" cy="60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19" y="231961"/>
            <a:ext cx="11783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200" dirty="0">
                <a:solidFill>
                  <a:srgbClr val="FFFF00"/>
                </a:solidFill>
                <a:latin typeface="Lucida Bright" panose="02040602050505020304" pitchFamily="18" charset="0"/>
              </a:rPr>
              <a:t>Mood (distress) is not routinely assessed in delirium </a:t>
            </a:r>
          </a:p>
        </p:txBody>
      </p:sp>
      <p:sp>
        <p:nvSpPr>
          <p:cNvPr id="4" name="TextBox 21507"/>
          <p:cNvSpPr txBox="1">
            <a:spLocks noChangeArrowheads="1"/>
          </p:cNvSpPr>
          <p:nvPr/>
        </p:nvSpPr>
        <p:spPr bwMode="auto">
          <a:xfrm>
            <a:off x="7108723" y="6150114"/>
            <a:ext cx="5083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Avram, Yusman &amp; MacLullich, in prep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703060"/>
            <a:ext cx="10926105" cy="3391454"/>
          </a:xfrm>
          <a:prstGeom prst="rect">
            <a:avLst/>
          </a:prstGeom>
        </p:spPr>
      </p:pic>
      <p:sp>
        <p:nvSpPr>
          <p:cNvPr id="5" name="TextBox 21507"/>
          <p:cNvSpPr txBox="1">
            <a:spLocks noChangeArrowheads="1"/>
          </p:cNvSpPr>
          <p:nvPr/>
        </p:nvSpPr>
        <p:spPr bwMode="auto">
          <a:xfrm>
            <a:off x="2843404" y="4924075"/>
            <a:ext cx="79393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Lucida Bright" panose="02040602050505020304" pitchFamily="18" charset="0"/>
              </a:rPr>
              <a:t>Evaluation of practice in N=50 older inpatients</a:t>
            </a:r>
          </a:p>
        </p:txBody>
      </p:sp>
    </p:spTree>
    <p:extLst>
      <p:ext uri="{BB962C8B-B14F-4D97-AF65-F5344CB8AC3E}">
        <p14:creationId xmlns:p14="http://schemas.microsoft.com/office/powerpoint/2010/main" val="134448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15" y="195974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Quick Distress Assessment Tool (QDAT)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/>
          <a:stretch/>
        </p:blipFill>
        <p:spPr>
          <a:xfrm>
            <a:off x="2957804" y="1372942"/>
            <a:ext cx="6613579" cy="4642753"/>
          </a:xfrm>
          <a:prstGeom prst="rect">
            <a:avLst/>
          </a:prstGeom>
        </p:spPr>
      </p:pic>
      <p:sp>
        <p:nvSpPr>
          <p:cNvPr id="8" name="TextBox 21507"/>
          <p:cNvSpPr txBox="1">
            <a:spLocks noChangeArrowheads="1"/>
          </p:cNvSpPr>
          <p:nvPr/>
        </p:nvSpPr>
        <p:spPr bwMode="auto">
          <a:xfrm>
            <a:off x="8760543" y="6150114"/>
            <a:ext cx="5083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>
                <a:solidFill>
                  <a:srgbClr val="FFFF00"/>
                </a:solidFill>
                <a:latin typeface="Lucida Bright" panose="02040602050505020304" pitchFamily="18" charset="0"/>
              </a:rPr>
              <a:t>McCartney et al, in prep</a:t>
            </a:r>
          </a:p>
        </p:txBody>
      </p:sp>
    </p:spTree>
    <p:extLst>
      <p:ext uri="{BB962C8B-B14F-4D97-AF65-F5344CB8AC3E}">
        <p14:creationId xmlns:p14="http://schemas.microsoft.com/office/powerpoint/2010/main" val="87237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Distress in delirium is common &amp;</a:t>
            </a:r>
            <a:r>
              <a:rPr kumimoji="0" lang="en-GB" alt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 persistent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59" y="1282503"/>
            <a:ext cx="6812681" cy="4867611"/>
          </a:xfrm>
          <a:prstGeom prst="rect">
            <a:avLst/>
          </a:prstGeom>
        </p:spPr>
      </p:pic>
      <p:sp>
        <p:nvSpPr>
          <p:cNvPr id="8" name="TextBox 21507"/>
          <p:cNvSpPr txBox="1">
            <a:spLocks noChangeArrowheads="1"/>
          </p:cNvSpPr>
          <p:nvPr/>
        </p:nvSpPr>
        <p:spPr bwMode="auto">
          <a:xfrm>
            <a:off x="8830117" y="6212177"/>
            <a:ext cx="5083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McCartney et al, in prep</a:t>
            </a:r>
          </a:p>
        </p:txBody>
      </p:sp>
    </p:spTree>
    <p:extLst>
      <p:ext uri="{BB962C8B-B14F-4D97-AF65-F5344CB8AC3E}">
        <p14:creationId xmlns:p14="http://schemas.microsoft.com/office/powerpoint/2010/main" val="269299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747684" y="2558846"/>
            <a:ext cx="8244348" cy="131422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Distress in delirium: practice</a:t>
            </a:r>
          </a:p>
        </p:txBody>
      </p:sp>
    </p:spTree>
    <p:extLst>
      <p:ext uri="{BB962C8B-B14F-4D97-AF65-F5344CB8AC3E}">
        <p14:creationId xmlns:p14="http://schemas.microsoft.com/office/powerpoint/2010/main" val="180251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097"/>
          <p:cNvSpPr txBox="1">
            <a:spLocks noChangeArrowheads="1"/>
          </p:cNvSpPr>
          <p:nvPr/>
        </p:nvSpPr>
        <p:spPr bwMode="auto">
          <a:xfrm>
            <a:off x="2614614" y="1455739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AutoNum type="alphaLcParenBoth"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5" name="TextBox 4098"/>
          <p:cNvSpPr txBox="1">
            <a:spLocks noChangeArrowheads="1"/>
          </p:cNvSpPr>
          <p:nvPr/>
        </p:nvSpPr>
        <p:spPr bwMode="auto">
          <a:xfrm>
            <a:off x="2614614" y="1455739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140" name="TextBox 4099">
            <a:extLst>
              <a:ext uri="{FF2B5EF4-FFF2-40B4-BE49-F238E27FC236}">
                <a16:creationId xmlns:a16="http://schemas.microsoft.com/office/drawing/2014/main" id="{95001E12-DFD4-4DBC-9BCC-DF46333BD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63" y="331072"/>
            <a:ext cx="11385755" cy="66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After </a:t>
            </a:r>
            <a:r>
              <a:rPr lang="en-GB" altLang="en-US" sz="3600" dirty="0" err="1">
                <a:solidFill>
                  <a:srgbClr val="FFFF00"/>
                </a:solidFill>
                <a:latin typeface="Lucida Bright" panose="02040602050505020304" pitchFamily="18" charset="0"/>
              </a:rPr>
              <a:t>Dx</a:t>
            </a: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: assess the features of the delirium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What is </a:t>
            </a:r>
            <a:r>
              <a:rPr lang="en-GB" altLang="en-US" sz="2400" u="sng" dirty="0">
                <a:solidFill>
                  <a:srgbClr val="66FF33"/>
                </a:solidFill>
                <a:latin typeface="Lucida Bright" panose="02040602050505020304" pitchFamily="18" charset="0"/>
              </a:rPr>
              <a:t>this patient’s</a:t>
            </a:r>
            <a:r>
              <a:rPr lang="en-GB" altLang="en-US" sz="2400" dirty="0">
                <a:solidFill>
                  <a:srgbClr val="66FF33"/>
                </a:solidFill>
                <a:latin typeface="Lucida Bright" panose="02040602050505020304" pitchFamily="18" charset="0"/>
              </a:rPr>
              <a:t> </a:t>
            </a: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delirium like?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	</a:t>
            </a: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Cognition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Level of arousal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>
                <a:solidFill>
                  <a:srgbClr val="00FFFF"/>
                </a:solidFill>
                <a:latin typeface="Lucida Bright" panose="02040602050505020304" pitchFamily="18" charset="0"/>
              </a:rPr>
              <a:t>	Distress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>
                <a:solidFill>
                  <a:srgbClr val="00FFFF"/>
                </a:solidFill>
                <a:latin typeface="Lucida Bright" panose="02040602050505020304" pitchFamily="18" charset="0"/>
              </a:rPr>
              <a:t>	Delusions</a:t>
            </a:r>
            <a:endParaRPr lang="en-GB" altLang="en-US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Hallucinations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Etc.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dirty="0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2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E0813B-5ED1-4817-877B-287250F7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78" y="160629"/>
            <a:ext cx="4873644" cy="6493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9FECE-6EC7-424F-A76B-F4BC83864CB4}"/>
              </a:ext>
            </a:extLst>
          </p:cNvPr>
          <p:cNvSpPr txBox="1"/>
          <p:nvPr/>
        </p:nvSpPr>
        <p:spPr>
          <a:xfrm>
            <a:off x="8674690" y="6484354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Vavuris, Intensive Care Med 2015</a:t>
            </a:r>
          </a:p>
        </p:txBody>
      </p:sp>
    </p:spTree>
    <p:extLst>
      <p:ext uri="{BB962C8B-B14F-4D97-AF65-F5344CB8AC3E}">
        <p14:creationId xmlns:p14="http://schemas.microsoft.com/office/powerpoint/2010/main" val="366963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47BAE7-FFA0-42F8-F117-644E10DCB189}"/>
              </a:ext>
            </a:extLst>
          </p:cNvPr>
          <p:cNvCxnSpPr>
            <a:cxnSpLocks/>
          </p:cNvCxnSpPr>
          <p:nvPr/>
        </p:nvCxnSpPr>
        <p:spPr>
          <a:xfrm flipV="1">
            <a:off x="1610071" y="4570208"/>
            <a:ext cx="1031763" cy="7200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0472FA0F-CB35-42D8-A42B-A95BDDC4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30" y="483250"/>
            <a:ext cx="111252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FFFFFF"/>
              </a:buClr>
              <a:buFontTx/>
              <a:buNone/>
              <a:defRPr/>
            </a:pPr>
            <a:r>
              <a:rPr lang="en-GB" sz="3200" b="1" dirty="0">
                <a:solidFill>
                  <a:srgbClr val="FFFF00"/>
                </a:solidFill>
                <a:latin typeface="Lucida Bright" panose="02040602050505020304" pitchFamily="18" charset="0"/>
              </a:rPr>
              <a:t>What are the potential goals of delirium treatment?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5844368" y="2439890"/>
            <a:ext cx="24130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Acute cognitive change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Drowsiness, hyperarousal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Hallucinations &amp; delusions</a:t>
            </a:r>
            <a:endParaRPr lang="en-GB" altLang="en-US" sz="12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Other (mood, etc.)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204720" y="2604140"/>
            <a:ext cx="274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FFFF"/>
                </a:solidFill>
                <a:latin typeface="Lucida Bright" panose="02040602050505020304" pitchFamily="18" charset="0"/>
              </a:rPr>
              <a:t>Acute brain injury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FFFF"/>
                </a:solidFill>
                <a:latin typeface="Lucida Bright" panose="02040602050505020304" pitchFamily="18" charset="0"/>
              </a:rPr>
              <a:t>(NB interaction with possible neurodegenerative pathology)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603586" y="3411175"/>
            <a:ext cx="1058334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29701" idx="1"/>
          </p:cNvCxnSpPr>
          <p:nvPr/>
        </p:nvCxnSpPr>
        <p:spPr>
          <a:xfrm flipV="1">
            <a:off x="4442199" y="2855389"/>
            <a:ext cx="1402169" cy="7068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80FCB-A905-2565-43EE-E9E2B1221231}"/>
              </a:ext>
            </a:extLst>
          </p:cNvPr>
          <p:cNvCxnSpPr>
            <a:cxnSpLocks/>
          </p:cNvCxnSpPr>
          <p:nvPr/>
        </p:nvCxnSpPr>
        <p:spPr>
          <a:xfrm>
            <a:off x="4367953" y="4150581"/>
            <a:ext cx="14943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E09A73-B1E6-BA81-70E0-CF6BC8C8A12F}"/>
              </a:ext>
            </a:extLst>
          </p:cNvPr>
          <p:cNvSpPr txBox="1"/>
          <p:nvPr/>
        </p:nvSpPr>
        <p:spPr>
          <a:xfrm>
            <a:off x="769800" y="2462549"/>
            <a:ext cx="10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Triggers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FE77B-AFF8-E15A-5B51-D55E646C83FB}"/>
              </a:ext>
            </a:extLst>
          </p:cNvPr>
          <p:cNvSpPr txBox="1"/>
          <p:nvPr/>
        </p:nvSpPr>
        <p:spPr>
          <a:xfrm>
            <a:off x="8775700" y="2883153"/>
            <a:ext cx="3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Longer-term outcomes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8CF9CF3-7D43-7AD3-8EF2-405870B0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087" y="3821552"/>
            <a:ext cx="24130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00"/>
                </a:solidFill>
                <a:latin typeface="Lucida Bright" panose="02040602050505020304" pitchFamily="18" charset="0"/>
              </a:rPr>
              <a:t>Distress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Disorientation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EC8A1-5F55-F93C-7865-F017CCD6CF4B}"/>
              </a:ext>
            </a:extLst>
          </p:cNvPr>
          <p:cNvSpPr txBox="1"/>
          <p:nvPr/>
        </p:nvSpPr>
        <p:spPr>
          <a:xfrm>
            <a:off x="6144458" y="3560939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Patient experience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22706F-D77C-99FE-2070-98050594CB80}"/>
              </a:ext>
            </a:extLst>
          </p:cNvPr>
          <p:cNvCxnSpPr>
            <a:cxnSpLocks/>
          </p:cNvCxnSpPr>
          <p:nvPr/>
        </p:nvCxnSpPr>
        <p:spPr>
          <a:xfrm>
            <a:off x="4372187" y="4755947"/>
            <a:ext cx="1536699" cy="8311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>
            <a:extLst>
              <a:ext uri="{FF2B5EF4-FFF2-40B4-BE49-F238E27FC236}">
                <a16:creationId xmlns:a16="http://schemas.microsoft.com/office/drawing/2014/main" id="{8AB3532A-3F41-97FC-2268-128BF3B3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133" y="4970414"/>
            <a:ext cx="2413000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Immobility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Falls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Pneumonia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 ADLs</a:t>
            </a:r>
            <a:endParaRPr lang="en-GB" altLang="en-US" sz="12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Mortality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LOS</a:t>
            </a:r>
          </a:p>
        </p:txBody>
      </p:sp>
      <p:sp>
        <p:nvSpPr>
          <p:cNvPr id="29696" name="TextBox 29695">
            <a:extLst>
              <a:ext uri="{FF2B5EF4-FFF2-40B4-BE49-F238E27FC236}">
                <a16:creationId xmlns:a16="http://schemas.microsoft.com/office/drawing/2014/main" id="{6C267DDA-D090-2686-A6DC-C6EEAE9768F7}"/>
              </a:ext>
            </a:extLst>
          </p:cNvPr>
          <p:cNvSpPr txBox="1"/>
          <p:nvPr/>
        </p:nvSpPr>
        <p:spPr>
          <a:xfrm>
            <a:off x="6002560" y="4692552"/>
            <a:ext cx="250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Short-term complications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29" y="3282715"/>
            <a:ext cx="1829291" cy="182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697" name="Straight Arrow Connector 29696">
            <a:extLst>
              <a:ext uri="{FF2B5EF4-FFF2-40B4-BE49-F238E27FC236}">
                <a16:creationId xmlns:a16="http://schemas.microsoft.com/office/drawing/2014/main" id="{0D556CBE-CA87-FC02-B130-7F6BA3EAC422}"/>
              </a:ext>
            </a:extLst>
          </p:cNvPr>
          <p:cNvCxnSpPr>
            <a:cxnSpLocks/>
          </p:cNvCxnSpPr>
          <p:nvPr/>
        </p:nvCxnSpPr>
        <p:spPr>
          <a:xfrm>
            <a:off x="8469745" y="3241964"/>
            <a:ext cx="518077" cy="2323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8">
            <a:extLst>
              <a:ext uri="{FF2B5EF4-FFF2-40B4-BE49-F238E27FC236}">
                <a16:creationId xmlns:a16="http://schemas.microsoft.com/office/drawing/2014/main" id="{03CDA815-D208-1273-E6BA-A06AD1DE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637" y="3193030"/>
            <a:ext cx="2816157" cy="193899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 ADLs</a:t>
            </a:r>
            <a:endParaRPr lang="en-GB" altLang="en-US" sz="1200" dirty="0">
              <a:latin typeface="Lucida Bright" panose="020406020505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New institutionalization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Frailty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Acceleration of dementia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New cognitive impairment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New dementia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Post-traumatic stress symptoms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Anxiety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Depression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FFFFFF"/>
                </a:solidFill>
                <a:latin typeface="Lucida Bright" panose="02040602050505020304" pitchFamily="18" charset="0"/>
              </a:rPr>
              <a:t>Loss of confidence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65853" y="2774550"/>
            <a:ext cx="1846384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Acute illness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Trauma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Surgery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Drugs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Psychological 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9E90-0AE2-64BE-9BF1-5FB34861E674}"/>
              </a:ext>
            </a:extLst>
          </p:cNvPr>
          <p:cNvSpPr txBox="1"/>
          <p:nvPr/>
        </p:nvSpPr>
        <p:spPr>
          <a:xfrm>
            <a:off x="6185930" y="2160014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Core delirium features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980E1A-947E-7F45-5DEE-FB2608E1F134}"/>
              </a:ext>
            </a:extLst>
          </p:cNvPr>
          <p:cNvCxnSpPr>
            <a:cxnSpLocks/>
          </p:cNvCxnSpPr>
          <p:nvPr/>
        </p:nvCxnSpPr>
        <p:spPr>
          <a:xfrm flipV="1">
            <a:off x="8487721" y="4828365"/>
            <a:ext cx="500101" cy="2314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801E0B-B64B-51E1-8642-4136CAA9BA9F}"/>
              </a:ext>
            </a:extLst>
          </p:cNvPr>
          <p:cNvCxnSpPr>
            <a:cxnSpLocks/>
          </p:cNvCxnSpPr>
          <p:nvPr/>
        </p:nvCxnSpPr>
        <p:spPr>
          <a:xfrm>
            <a:off x="8486661" y="4114420"/>
            <a:ext cx="5219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67F83E-F34D-26D3-6DA6-0E232337402F}"/>
              </a:ext>
            </a:extLst>
          </p:cNvPr>
          <p:cNvSpPr txBox="1"/>
          <p:nvPr/>
        </p:nvSpPr>
        <p:spPr>
          <a:xfrm>
            <a:off x="601188" y="4249196"/>
            <a:ext cx="112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FFFF"/>
                </a:solidFill>
                <a:latin typeface="Lucida Bright" panose="02040602050505020304" pitchFamily="18" charset="0"/>
              </a:rPr>
              <a:t>Trigger-associated insults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533D38A-AB43-6139-AA82-1EBC05E0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" y="4868553"/>
            <a:ext cx="1846385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5000000000000000000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Hypotension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Hypoxia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Dehydration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Malnourishment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Lucida Bright" panose="02040602050505020304" pitchFamily="18" charset="0"/>
              </a:rPr>
              <a:t>Inflammation</a:t>
            </a:r>
          </a:p>
        </p:txBody>
      </p:sp>
    </p:spTree>
    <p:extLst>
      <p:ext uri="{BB962C8B-B14F-4D97-AF65-F5344CB8AC3E}">
        <p14:creationId xmlns:p14="http://schemas.microsoft.com/office/powerpoint/2010/main" val="334332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1AC75B6-69B8-4803-A8B3-65F3E2EEB21B}"/>
              </a:ext>
            </a:extLst>
          </p:cNvPr>
          <p:cNvSpPr/>
          <p:nvPr/>
        </p:nvSpPr>
        <p:spPr>
          <a:xfrm>
            <a:off x="4590437" y="2924944"/>
            <a:ext cx="2847975" cy="1123950"/>
          </a:xfrm>
          <a:custGeom>
            <a:avLst/>
            <a:gdLst>
              <a:gd name="connsiteX0" fmla="*/ 0 w 3318971"/>
              <a:gd name="connsiteY0" fmla="*/ 334681 h 2008043"/>
              <a:gd name="connsiteX1" fmla="*/ 334681 w 3318971"/>
              <a:gd name="connsiteY1" fmla="*/ 0 h 2008043"/>
              <a:gd name="connsiteX2" fmla="*/ 2984290 w 3318971"/>
              <a:gd name="connsiteY2" fmla="*/ 0 h 2008043"/>
              <a:gd name="connsiteX3" fmla="*/ 3318971 w 3318971"/>
              <a:gd name="connsiteY3" fmla="*/ 334681 h 2008043"/>
              <a:gd name="connsiteX4" fmla="*/ 3318971 w 3318971"/>
              <a:gd name="connsiteY4" fmla="*/ 1673362 h 2008043"/>
              <a:gd name="connsiteX5" fmla="*/ 2984290 w 3318971"/>
              <a:gd name="connsiteY5" fmla="*/ 2008043 h 2008043"/>
              <a:gd name="connsiteX6" fmla="*/ 334681 w 3318971"/>
              <a:gd name="connsiteY6" fmla="*/ 2008043 h 2008043"/>
              <a:gd name="connsiteX7" fmla="*/ 0 w 3318971"/>
              <a:gd name="connsiteY7" fmla="*/ 1673362 h 2008043"/>
              <a:gd name="connsiteX8" fmla="*/ 0 w 3318971"/>
              <a:gd name="connsiteY8" fmla="*/ 334681 h 20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971" h="2008043">
                <a:moveTo>
                  <a:pt x="0" y="334681"/>
                </a:moveTo>
                <a:cubicBezTo>
                  <a:pt x="0" y="149842"/>
                  <a:pt x="149842" y="0"/>
                  <a:pt x="334681" y="0"/>
                </a:cubicBezTo>
                <a:lnTo>
                  <a:pt x="2984290" y="0"/>
                </a:lnTo>
                <a:cubicBezTo>
                  <a:pt x="3169129" y="0"/>
                  <a:pt x="3318971" y="149842"/>
                  <a:pt x="3318971" y="334681"/>
                </a:cubicBezTo>
                <a:lnTo>
                  <a:pt x="3318971" y="1673362"/>
                </a:lnTo>
                <a:cubicBezTo>
                  <a:pt x="3318971" y="1858201"/>
                  <a:pt x="3169129" y="2008043"/>
                  <a:pt x="2984290" y="2008043"/>
                </a:cubicBezTo>
                <a:lnTo>
                  <a:pt x="334681" y="2008043"/>
                </a:lnTo>
                <a:cubicBezTo>
                  <a:pt x="149842" y="2008043"/>
                  <a:pt x="0" y="1858201"/>
                  <a:pt x="0" y="1673362"/>
                </a:cubicBezTo>
                <a:lnTo>
                  <a:pt x="0" y="334681"/>
                </a:lnTo>
                <a:close/>
              </a:path>
            </a:pathLst>
          </a:custGeom>
          <a:solidFill>
            <a:schemeClr val="bg1"/>
          </a:solidFill>
          <a:ln w="1143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9145" tIns="169145" rIns="169145" bIns="169145" spcCol="1270" anchor="ctr"/>
          <a:lstStyle/>
          <a:p>
            <a:pPr algn="ctr" defTabSz="1244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Tahoma"/>
              </a:rPr>
              <a:t>Delirium 8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B4FCA25-6EBA-479B-A2BB-0B786C0BF578}"/>
              </a:ext>
            </a:extLst>
          </p:cNvPr>
          <p:cNvSpPr/>
          <p:nvPr/>
        </p:nvSpPr>
        <p:spPr>
          <a:xfrm rot="12541455">
            <a:off x="3727450" y="2384425"/>
            <a:ext cx="56515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65269" y="0"/>
                </a:lnTo>
              </a:path>
            </a:pathLst>
          </a:custGeom>
          <a:noFill/>
          <a:ln w="5080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08E2E9-BB3B-459D-992D-55AC7D57A829}"/>
              </a:ext>
            </a:extLst>
          </p:cNvPr>
          <p:cNvSpPr/>
          <p:nvPr/>
        </p:nvSpPr>
        <p:spPr>
          <a:xfrm>
            <a:off x="2028769" y="1077913"/>
            <a:ext cx="2106612" cy="1306512"/>
          </a:xfrm>
          <a:custGeom>
            <a:avLst/>
            <a:gdLst>
              <a:gd name="connsiteX0" fmla="*/ 0 w 1933375"/>
              <a:gd name="connsiteY0" fmla="*/ 169508 h 1017027"/>
              <a:gd name="connsiteX1" fmla="*/ 169508 w 1933375"/>
              <a:gd name="connsiteY1" fmla="*/ 0 h 1017027"/>
              <a:gd name="connsiteX2" fmla="*/ 1763867 w 1933375"/>
              <a:gd name="connsiteY2" fmla="*/ 0 h 1017027"/>
              <a:gd name="connsiteX3" fmla="*/ 1933375 w 1933375"/>
              <a:gd name="connsiteY3" fmla="*/ 169508 h 1017027"/>
              <a:gd name="connsiteX4" fmla="*/ 1933375 w 1933375"/>
              <a:gd name="connsiteY4" fmla="*/ 847519 h 1017027"/>
              <a:gd name="connsiteX5" fmla="*/ 1763867 w 1933375"/>
              <a:gd name="connsiteY5" fmla="*/ 1017027 h 1017027"/>
              <a:gd name="connsiteX6" fmla="*/ 169508 w 1933375"/>
              <a:gd name="connsiteY6" fmla="*/ 1017027 h 1017027"/>
              <a:gd name="connsiteX7" fmla="*/ 0 w 1933375"/>
              <a:gd name="connsiteY7" fmla="*/ 847519 h 1017027"/>
              <a:gd name="connsiteX8" fmla="*/ 0 w 1933375"/>
              <a:gd name="connsiteY8" fmla="*/ 169508 h 10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75" h="1017027">
                <a:moveTo>
                  <a:pt x="0" y="169508"/>
                </a:moveTo>
                <a:cubicBezTo>
                  <a:pt x="0" y="75891"/>
                  <a:pt x="75891" y="0"/>
                  <a:pt x="169508" y="0"/>
                </a:cubicBezTo>
                <a:lnTo>
                  <a:pt x="1763867" y="0"/>
                </a:lnTo>
                <a:cubicBezTo>
                  <a:pt x="1857484" y="0"/>
                  <a:pt x="1933375" y="75891"/>
                  <a:pt x="1933375" y="169508"/>
                </a:cubicBezTo>
                <a:lnTo>
                  <a:pt x="1933375" y="847519"/>
                </a:lnTo>
                <a:cubicBezTo>
                  <a:pt x="1933375" y="941136"/>
                  <a:pt x="1857484" y="1017027"/>
                  <a:pt x="1763867" y="1017027"/>
                </a:cubicBezTo>
                <a:lnTo>
                  <a:pt x="169508" y="1017027"/>
                </a:lnTo>
                <a:cubicBezTo>
                  <a:pt x="75891" y="1017027"/>
                  <a:pt x="0" y="941136"/>
                  <a:pt x="0" y="847519"/>
                </a:cubicBezTo>
                <a:lnTo>
                  <a:pt x="0" y="16950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287" tIns="90287" rIns="90287" bIns="90287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0000"/>
                </a:solidFill>
                <a:latin typeface="Tahoma"/>
              </a:rPr>
              <a:t>Initial check for acute, life-threatening causes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4153C5-2EA2-4A21-851A-FA8C240488FC}"/>
              </a:ext>
            </a:extLst>
          </p:cNvPr>
          <p:cNvSpPr/>
          <p:nvPr/>
        </p:nvSpPr>
        <p:spPr>
          <a:xfrm rot="15904531">
            <a:off x="5437188" y="2078038"/>
            <a:ext cx="72390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23254" y="0"/>
                </a:lnTo>
              </a:path>
            </a:pathLst>
          </a:custGeom>
          <a:noFill/>
          <a:ln w="5080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738DBB-F986-4FFB-AFBA-BD2D5CCDDA64}"/>
              </a:ext>
            </a:extLst>
          </p:cNvPr>
          <p:cNvSpPr/>
          <p:nvPr/>
        </p:nvSpPr>
        <p:spPr>
          <a:xfrm>
            <a:off x="4796458" y="563836"/>
            <a:ext cx="2379663" cy="1497012"/>
          </a:xfrm>
          <a:custGeom>
            <a:avLst/>
            <a:gdLst>
              <a:gd name="connsiteX0" fmla="*/ 0 w 2379216"/>
              <a:gd name="connsiteY0" fmla="*/ 173148 h 1038870"/>
              <a:gd name="connsiteX1" fmla="*/ 173148 w 2379216"/>
              <a:gd name="connsiteY1" fmla="*/ 0 h 1038870"/>
              <a:gd name="connsiteX2" fmla="*/ 2206068 w 2379216"/>
              <a:gd name="connsiteY2" fmla="*/ 0 h 1038870"/>
              <a:gd name="connsiteX3" fmla="*/ 2379216 w 2379216"/>
              <a:gd name="connsiteY3" fmla="*/ 173148 h 1038870"/>
              <a:gd name="connsiteX4" fmla="*/ 2379216 w 2379216"/>
              <a:gd name="connsiteY4" fmla="*/ 865722 h 1038870"/>
              <a:gd name="connsiteX5" fmla="*/ 2206068 w 2379216"/>
              <a:gd name="connsiteY5" fmla="*/ 1038870 h 1038870"/>
              <a:gd name="connsiteX6" fmla="*/ 173148 w 2379216"/>
              <a:gd name="connsiteY6" fmla="*/ 1038870 h 1038870"/>
              <a:gd name="connsiteX7" fmla="*/ 0 w 2379216"/>
              <a:gd name="connsiteY7" fmla="*/ 865722 h 1038870"/>
              <a:gd name="connsiteX8" fmla="*/ 0 w 2379216"/>
              <a:gd name="connsiteY8" fmla="*/ 173148 h 103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216" h="1038870">
                <a:moveTo>
                  <a:pt x="0" y="173148"/>
                </a:moveTo>
                <a:cubicBezTo>
                  <a:pt x="0" y="77521"/>
                  <a:pt x="77521" y="0"/>
                  <a:pt x="173148" y="0"/>
                </a:cubicBezTo>
                <a:lnTo>
                  <a:pt x="2206068" y="0"/>
                </a:lnTo>
                <a:cubicBezTo>
                  <a:pt x="2301695" y="0"/>
                  <a:pt x="2379216" y="77521"/>
                  <a:pt x="2379216" y="173148"/>
                </a:cubicBezTo>
                <a:lnTo>
                  <a:pt x="2379216" y="865722"/>
                </a:lnTo>
                <a:cubicBezTo>
                  <a:pt x="2379216" y="961349"/>
                  <a:pt x="2301695" y="1038870"/>
                  <a:pt x="2206068" y="1038870"/>
                </a:cubicBezTo>
                <a:lnTo>
                  <a:pt x="173148" y="1038870"/>
                </a:lnTo>
                <a:cubicBezTo>
                  <a:pt x="77521" y="1038870"/>
                  <a:pt x="0" y="961349"/>
                  <a:pt x="0" y="865722"/>
                </a:cubicBezTo>
                <a:lnTo>
                  <a:pt x="0" y="1731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353" tIns="91353" rIns="91353" bIns="91353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C000"/>
                </a:solidFill>
                <a:latin typeface="Tahoma"/>
              </a:rPr>
              <a:t>Identify &amp; treat causes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C000"/>
                </a:solidFill>
                <a:latin typeface="Tahoma"/>
              </a:rPr>
              <a:t>Optimise conditions for brain recovery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6E115AB-A849-40FC-9BB4-492F5EBC8F40}"/>
              </a:ext>
            </a:extLst>
          </p:cNvPr>
          <p:cNvSpPr/>
          <p:nvPr/>
        </p:nvSpPr>
        <p:spPr>
          <a:xfrm rot="2368140">
            <a:off x="7013576" y="4789488"/>
            <a:ext cx="107791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77643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84E518-D8D5-44E4-AC64-1BE814C1F540}"/>
              </a:ext>
            </a:extLst>
          </p:cNvPr>
          <p:cNvSpPr/>
          <p:nvPr/>
        </p:nvSpPr>
        <p:spPr>
          <a:xfrm>
            <a:off x="8151541" y="3019908"/>
            <a:ext cx="1955800" cy="1001712"/>
          </a:xfrm>
          <a:custGeom>
            <a:avLst/>
            <a:gdLst>
              <a:gd name="connsiteX0" fmla="*/ 0 w 1954794"/>
              <a:gd name="connsiteY0" fmla="*/ 166903 h 1001396"/>
              <a:gd name="connsiteX1" fmla="*/ 166903 w 1954794"/>
              <a:gd name="connsiteY1" fmla="*/ 0 h 1001396"/>
              <a:gd name="connsiteX2" fmla="*/ 1787891 w 1954794"/>
              <a:gd name="connsiteY2" fmla="*/ 0 h 1001396"/>
              <a:gd name="connsiteX3" fmla="*/ 1954794 w 1954794"/>
              <a:gd name="connsiteY3" fmla="*/ 166903 h 1001396"/>
              <a:gd name="connsiteX4" fmla="*/ 1954794 w 1954794"/>
              <a:gd name="connsiteY4" fmla="*/ 834493 h 1001396"/>
              <a:gd name="connsiteX5" fmla="*/ 1787891 w 1954794"/>
              <a:gd name="connsiteY5" fmla="*/ 1001396 h 1001396"/>
              <a:gd name="connsiteX6" fmla="*/ 166903 w 1954794"/>
              <a:gd name="connsiteY6" fmla="*/ 1001396 h 1001396"/>
              <a:gd name="connsiteX7" fmla="*/ 0 w 1954794"/>
              <a:gd name="connsiteY7" fmla="*/ 834493 h 1001396"/>
              <a:gd name="connsiteX8" fmla="*/ 0 w 1954794"/>
              <a:gd name="connsiteY8" fmla="*/ 166903 h 10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794" h="1001396">
                <a:moveTo>
                  <a:pt x="0" y="166903"/>
                </a:moveTo>
                <a:cubicBezTo>
                  <a:pt x="0" y="74725"/>
                  <a:pt x="74725" y="0"/>
                  <a:pt x="166903" y="0"/>
                </a:cubicBezTo>
                <a:lnTo>
                  <a:pt x="1787891" y="0"/>
                </a:lnTo>
                <a:cubicBezTo>
                  <a:pt x="1880069" y="0"/>
                  <a:pt x="1954794" y="74725"/>
                  <a:pt x="1954794" y="166903"/>
                </a:cubicBezTo>
                <a:lnTo>
                  <a:pt x="1954794" y="834493"/>
                </a:lnTo>
                <a:cubicBezTo>
                  <a:pt x="1954794" y="926671"/>
                  <a:pt x="1880069" y="1001396"/>
                  <a:pt x="1787891" y="1001396"/>
                </a:cubicBezTo>
                <a:lnTo>
                  <a:pt x="166903" y="1001396"/>
                </a:lnTo>
                <a:cubicBezTo>
                  <a:pt x="74725" y="1001396"/>
                  <a:pt x="0" y="926671"/>
                  <a:pt x="0" y="834493"/>
                </a:cubicBezTo>
                <a:lnTo>
                  <a:pt x="0" y="166903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524" tIns="89524" rIns="89524" bIns="89524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00B0F0"/>
                </a:solidFill>
                <a:latin typeface="Tahoma"/>
              </a:rPr>
              <a:t>Prevent complications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51D0302-DDB5-4B8A-A390-A50BD429E2F8}"/>
              </a:ext>
            </a:extLst>
          </p:cNvPr>
          <p:cNvSpPr/>
          <p:nvPr/>
        </p:nvSpPr>
        <p:spPr>
          <a:xfrm rot="163440">
            <a:off x="7577138" y="3535363"/>
            <a:ext cx="61436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15480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139A9A-9852-4112-BF83-859854EE0B5A}"/>
              </a:ext>
            </a:extLst>
          </p:cNvPr>
          <p:cNvSpPr/>
          <p:nvPr/>
        </p:nvSpPr>
        <p:spPr>
          <a:xfrm>
            <a:off x="7783577" y="1309274"/>
            <a:ext cx="2201333" cy="998899"/>
          </a:xfrm>
          <a:custGeom>
            <a:avLst/>
            <a:gdLst>
              <a:gd name="connsiteX0" fmla="*/ 0 w 2125148"/>
              <a:gd name="connsiteY0" fmla="*/ 213898 h 1283364"/>
              <a:gd name="connsiteX1" fmla="*/ 213898 w 2125148"/>
              <a:gd name="connsiteY1" fmla="*/ 0 h 1283364"/>
              <a:gd name="connsiteX2" fmla="*/ 1911250 w 2125148"/>
              <a:gd name="connsiteY2" fmla="*/ 0 h 1283364"/>
              <a:gd name="connsiteX3" fmla="*/ 2125148 w 2125148"/>
              <a:gd name="connsiteY3" fmla="*/ 213898 h 1283364"/>
              <a:gd name="connsiteX4" fmla="*/ 2125148 w 2125148"/>
              <a:gd name="connsiteY4" fmla="*/ 1069466 h 1283364"/>
              <a:gd name="connsiteX5" fmla="*/ 1911250 w 2125148"/>
              <a:gd name="connsiteY5" fmla="*/ 1283364 h 1283364"/>
              <a:gd name="connsiteX6" fmla="*/ 213898 w 2125148"/>
              <a:gd name="connsiteY6" fmla="*/ 1283364 h 1283364"/>
              <a:gd name="connsiteX7" fmla="*/ 0 w 2125148"/>
              <a:gd name="connsiteY7" fmla="*/ 1069466 h 1283364"/>
              <a:gd name="connsiteX8" fmla="*/ 0 w 2125148"/>
              <a:gd name="connsiteY8" fmla="*/ 213898 h 12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148" h="1283364">
                <a:moveTo>
                  <a:pt x="0" y="213898"/>
                </a:moveTo>
                <a:cubicBezTo>
                  <a:pt x="0" y="95765"/>
                  <a:pt x="95765" y="0"/>
                  <a:pt x="213898" y="0"/>
                </a:cubicBezTo>
                <a:lnTo>
                  <a:pt x="1911250" y="0"/>
                </a:lnTo>
                <a:cubicBezTo>
                  <a:pt x="2029383" y="0"/>
                  <a:pt x="2125148" y="95765"/>
                  <a:pt x="2125148" y="213898"/>
                </a:cubicBezTo>
                <a:lnTo>
                  <a:pt x="2125148" y="1069466"/>
                </a:lnTo>
                <a:cubicBezTo>
                  <a:pt x="2125148" y="1187599"/>
                  <a:pt x="2029383" y="1283364"/>
                  <a:pt x="1911250" y="1283364"/>
                </a:cubicBezTo>
                <a:lnTo>
                  <a:pt x="213898" y="1283364"/>
                </a:lnTo>
                <a:cubicBezTo>
                  <a:pt x="95765" y="1283364"/>
                  <a:pt x="0" y="1187599"/>
                  <a:pt x="0" y="1069466"/>
                </a:cubicBezTo>
                <a:lnTo>
                  <a:pt x="0" y="21389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66FF3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3289" tIns="103289" rIns="103289" bIns="10328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66FF33"/>
                </a:solidFill>
                <a:latin typeface="Tahoma"/>
              </a:rPr>
              <a:t>Detect &amp; treat distress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5860489-D81C-4DB6-A8A5-75318E4092B8}"/>
              </a:ext>
            </a:extLst>
          </p:cNvPr>
          <p:cNvSpPr/>
          <p:nvPr/>
        </p:nvSpPr>
        <p:spPr>
          <a:xfrm rot="9112582">
            <a:off x="3633789" y="4486275"/>
            <a:ext cx="6635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62854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A04CBF6-314A-4C4C-9A21-EB2238A33A2F}"/>
              </a:ext>
            </a:extLst>
          </p:cNvPr>
          <p:cNvSpPr/>
          <p:nvPr/>
        </p:nvSpPr>
        <p:spPr>
          <a:xfrm>
            <a:off x="5180192" y="5013176"/>
            <a:ext cx="1668463" cy="1090638"/>
          </a:xfrm>
          <a:custGeom>
            <a:avLst/>
            <a:gdLst>
              <a:gd name="connsiteX0" fmla="*/ 0 w 1668142"/>
              <a:gd name="connsiteY0" fmla="*/ 171024 h 1026126"/>
              <a:gd name="connsiteX1" fmla="*/ 171024 w 1668142"/>
              <a:gd name="connsiteY1" fmla="*/ 0 h 1026126"/>
              <a:gd name="connsiteX2" fmla="*/ 1497118 w 1668142"/>
              <a:gd name="connsiteY2" fmla="*/ 0 h 1026126"/>
              <a:gd name="connsiteX3" fmla="*/ 1668142 w 1668142"/>
              <a:gd name="connsiteY3" fmla="*/ 171024 h 1026126"/>
              <a:gd name="connsiteX4" fmla="*/ 1668142 w 1668142"/>
              <a:gd name="connsiteY4" fmla="*/ 855102 h 1026126"/>
              <a:gd name="connsiteX5" fmla="*/ 1497118 w 1668142"/>
              <a:gd name="connsiteY5" fmla="*/ 1026126 h 1026126"/>
              <a:gd name="connsiteX6" fmla="*/ 171024 w 1668142"/>
              <a:gd name="connsiteY6" fmla="*/ 1026126 h 1026126"/>
              <a:gd name="connsiteX7" fmla="*/ 0 w 1668142"/>
              <a:gd name="connsiteY7" fmla="*/ 855102 h 1026126"/>
              <a:gd name="connsiteX8" fmla="*/ 0 w 1668142"/>
              <a:gd name="connsiteY8" fmla="*/ 171024 h 10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142" h="1026126">
                <a:moveTo>
                  <a:pt x="0" y="171024"/>
                </a:moveTo>
                <a:cubicBezTo>
                  <a:pt x="0" y="76570"/>
                  <a:pt x="76570" y="0"/>
                  <a:pt x="171024" y="0"/>
                </a:cubicBezTo>
                <a:lnTo>
                  <a:pt x="1497118" y="0"/>
                </a:lnTo>
                <a:cubicBezTo>
                  <a:pt x="1591572" y="0"/>
                  <a:pt x="1668142" y="76570"/>
                  <a:pt x="1668142" y="171024"/>
                </a:cubicBezTo>
                <a:lnTo>
                  <a:pt x="1668142" y="855102"/>
                </a:lnTo>
                <a:cubicBezTo>
                  <a:pt x="1668142" y="949556"/>
                  <a:pt x="1591572" y="1026126"/>
                  <a:pt x="1497118" y="1026126"/>
                </a:cubicBezTo>
                <a:lnTo>
                  <a:pt x="171024" y="1026126"/>
                </a:lnTo>
                <a:cubicBezTo>
                  <a:pt x="76570" y="1026126"/>
                  <a:pt x="0" y="949556"/>
                  <a:pt x="0" y="855102"/>
                </a:cubicBezTo>
                <a:lnTo>
                  <a:pt x="0" y="171024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CC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731" tIns="90731" rIns="90731" bIns="90731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>
                <a:solidFill>
                  <a:srgbClr val="CC00FF"/>
                </a:solidFill>
                <a:latin typeface="Tahoma"/>
              </a:rPr>
              <a:t>Monitor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>
                <a:solidFill>
                  <a:srgbClr val="CC00FF"/>
                </a:solidFill>
                <a:latin typeface="Tahoma"/>
              </a:rPr>
              <a:t>for recovery</a:t>
            </a:r>
            <a:endParaRPr lang="en-GB" sz="1600" b="1" dirty="0">
              <a:solidFill>
                <a:srgbClr val="CC00FF"/>
              </a:solidFill>
              <a:latin typeface="Tahom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56D0D41-C92A-4B8B-B17D-2E69190EADD9}"/>
              </a:ext>
            </a:extLst>
          </p:cNvPr>
          <p:cNvSpPr/>
          <p:nvPr/>
        </p:nvSpPr>
        <p:spPr>
          <a:xfrm rot="5980061">
            <a:off x="5321301" y="4805363"/>
            <a:ext cx="7270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28273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2E0967C-5C5E-4C22-90B3-3AE6A35C890B}"/>
              </a:ext>
            </a:extLst>
          </p:cNvPr>
          <p:cNvSpPr/>
          <p:nvPr/>
        </p:nvSpPr>
        <p:spPr>
          <a:xfrm>
            <a:off x="2616210" y="4919659"/>
            <a:ext cx="1835150" cy="1008063"/>
          </a:xfrm>
          <a:custGeom>
            <a:avLst/>
            <a:gdLst>
              <a:gd name="connsiteX0" fmla="*/ 0 w 1835993"/>
              <a:gd name="connsiteY0" fmla="*/ 168051 h 1008287"/>
              <a:gd name="connsiteX1" fmla="*/ 168051 w 1835993"/>
              <a:gd name="connsiteY1" fmla="*/ 0 h 1008287"/>
              <a:gd name="connsiteX2" fmla="*/ 1667942 w 1835993"/>
              <a:gd name="connsiteY2" fmla="*/ 0 h 1008287"/>
              <a:gd name="connsiteX3" fmla="*/ 1835993 w 1835993"/>
              <a:gd name="connsiteY3" fmla="*/ 168051 h 1008287"/>
              <a:gd name="connsiteX4" fmla="*/ 1835993 w 1835993"/>
              <a:gd name="connsiteY4" fmla="*/ 840236 h 1008287"/>
              <a:gd name="connsiteX5" fmla="*/ 1667942 w 1835993"/>
              <a:gd name="connsiteY5" fmla="*/ 1008287 h 1008287"/>
              <a:gd name="connsiteX6" fmla="*/ 168051 w 1835993"/>
              <a:gd name="connsiteY6" fmla="*/ 1008287 h 1008287"/>
              <a:gd name="connsiteX7" fmla="*/ 0 w 1835993"/>
              <a:gd name="connsiteY7" fmla="*/ 840236 h 1008287"/>
              <a:gd name="connsiteX8" fmla="*/ 0 w 1835993"/>
              <a:gd name="connsiteY8" fmla="*/ 168051 h 100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993" h="1008287">
                <a:moveTo>
                  <a:pt x="0" y="168051"/>
                </a:moveTo>
                <a:cubicBezTo>
                  <a:pt x="0" y="75239"/>
                  <a:pt x="75239" y="0"/>
                  <a:pt x="168051" y="0"/>
                </a:cubicBezTo>
                <a:lnTo>
                  <a:pt x="1667942" y="0"/>
                </a:lnTo>
                <a:cubicBezTo>
                  <a:pt x="1760754" y="0"/>
                  <a:pt x="1835993" y="75239"/>
                  <a:pt x="1835993" y="168051"/>
                </a:cubicBezTo>
                <a:lnTo>
                  <a:pt x="1835993" y="840236"/>
                </a:lnTo>
                <a:cubicBezTo>
                  <a:pt x="1835993" y="933048"/>
                  <a:pt x="1760754" y="1008287"/>
                  <a:pt x="1667942" y="1008287"/>
                </a:cubicBezTo>
                <a:lnTo>
                  <a:pt x="168051" y="1008287"/>
                </a:lnTo>
                <a:cubicBezTo>
                  <a:pt x="75239" y="1008287"/>
                  <a:pt x="0" y="933048"/>
                  <a:pt x="0" y="840236"/>
                </a:cubicBezTo>
                <a:lnTo>
                  <a:pt x="0" y="168051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66FF3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861" tIns="89861" rIns="89861" bIns="89861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92D050"/>
                </a:solidFill>
                <a:latin typeface="Tahoma"/>
              </a:rPr>
              <a:t>Rehabilitation during delirium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37B660E-87E9-43EF-B006-F3DAFC898C07}"/>
              </a:ext>
            </a:extLst>
          </p:cNvPr>
          <p:cNvSpPr/>
          <p:nvPr/>
        </p:nvSpPr>
        <p:spPr>
          <a:xfrm rot="19653118">
            <a:off x="7435850" y="2230438"/>
            <a:ext cx="77628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76280" y="0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1E9E963-389B-4416-90C7-62A5E6851054}"/>
              </a:ext>
            </a:extLst>
          </p:cNvPr>
          <p:cNvSpPr/>
          <p:nvPr/>
        </p:nvSpPr>
        <p:spPr>
          <a:xfrm>
            <a:off x="7577485" y="4815574"/>
            <a:ext cx="2389870" cy="1003300"/>
          </a:xfrm>
          <a:custGeom>
            <a:avLst/>
            <a:gdLst>
              <a:gd name="connsiteX0" fmla="*/ 0 w 2241947"/>
              <a:gd name="connsiteY0" fmla="*/ 167375 h 1004232"/>
              <a:gd name="connsiteX1" fmla="*/ 167375 w 2241947"/>
              <a:gd name="connsiteY1" fmla="*/ 0 h 1004232"/>
              <a:gd name="connsiteX2" fmla="*/ 2074572 w 2241947"/>
              <a:gd name="connsiteY2" fmla="*/ 0 h 1004232"/>
              <a:gd name="connsiteX3" fmla="*/ 2241947 w 2241947"/>
              <a:gd name="connsiteY3" fmla="*/ 167375 h 1004232"/>
              <a:gd name="connsiteX4" fmla="*/ 2241947 w 2241947"/>
              <a:gd name="connsiteY4" fmla="*/ 836857 h 1004232"/>
              <a:gd name="connsiteX5" fmla="*/ 2074572 w 2241947"/>
              <a:gd name="connsiteY5" fmla="*/ 1004232 h 1004232"/>
              <a:gd name="connsiteX6" fmla="*/ 167375 w 2241947"/>
              <a:gd name="connsiteY6" fmla="*/ 1004232 h 1004232"/>
              <a:gd name="connsiteX7" fmla="*/ 0 w 2241947"/>
              <a:gd name="connsiteY7" fmla="*/ 836857 h 1004232"/>
              <a:gd name="connsiteX8" fmla="*/ 0 w 2241947"/>
              <a:gd name="connsiteY8" fmla="*/ 167375 h 10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7" h="1004232">
                <a:moveTo>
                  <a:pt x="0" y="167375"/>
                </a:moveTo>
                <a:cubicBezTo>
                  <a:pt x="0" y="74936"/>
                  <a:pt x="74936" y="0"/>
                  <a:pt x="167375" y="0"/>
                </a:cubicBezTo>
                <a:lnTo>
                  <a:pt x="2074572" y="0"/>
                </a:lnTo>
                <a:cubicBezTo>
                  <a:pt x="2167011" y="0"/>
                  <a:pt x="2241947" y="74936"/>
                  <a:pt x="2241947" y="167375"/>
                </a:cubicBezTo>
                <a:lnTo>
                  <a:pt x="2241947" y="836857"/>
                </a:lnTo>
                <a:cubicBezTo>
                  <a:pt x="2241947" y="929296"/>
                  <a:pt x="2167011" y="1004232"/>
                  <a:pt x="2074572" y="1004232"/>
                </a:cubicBezTo>
                <a:lnTo>
                  <a:pt x="167375" y="1004232"/>
                </a:lnTo>
                <a:cubicBezTo>
                  <a:pt x="74936" y="1004232"/>
                  <a:pt x="0" y="929296"/>
                  <a:pt x="0" y="836857"/>
                </a:cubicBezTo>
                <a:lnTo>
                  <a:pt x="0" y="167375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663" tIns="89663" rIns="89663" bIns="89663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FFFF00"/>
                </a:solidFill>
                <a:latin typeface="Tahoma"/>
              </a:rPr>
              <a:t>Communicate with patient &amp; carers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D004CBB-B5E8-4196-AB1F-206D66F757B2}"/>
              </a:ext>
            </a:extLst>
          </p:cNvPr>
          <p:cNvSpPr/>
          <p:nvPr/>
        </p:nvSpPr>
        <p:spPr>
          <a:xfrm>
            <a:off x="2028769" y="2909602"/>
            <a:ext cx="1722638" cy="1416473"/>
          </a:xfrm>
          <a:custGeom>
            <a:avLst/>
            <a:gdLst>
              <a:gd name="connsiteX0" fmla="*/ 0 w 1954794"/>
              <a:gd name="connsiteY0" fmla="*/ 166903 h 1001396"/>
              <a:gd name="connsiteX1" fmla="*/ 166903 w 1954794"/>
              <a:gd name="connsiteY1" fmla="*/ 0 h 1001396"/>
              <a:gd name="connsiteX2" fmla="*/ 1787891 w 1954794"/>
              <a:gd name="connsiteY2" fmla="*/ 0 h 1001396"/>
              <a:gd name="connsiteX3" fmla="*/ 1954794 w 1954794"/>
              <a:gd name="connsiteY3" fmla="*/ 166903 h 1001396"/>
              <a:gd name="connsiteX4" fmla="*/ 1954794 w 1954794"/>
              <a:gd name="connsiteY4" fmla="*/ 834493 h 1001396"/>
              <a:gd name="connsiteX5" fmla="*/ 1787891 w 1954794"/>
              <a:gd name="connsiteY5" fmla="*/ 1001396 h 1001396"/>
              <a:gd name="connsiteX6" fmla="*/ 166903 w 1954794"/>
              <a:gd name="connsiteY6" fmla="*/ 1001396 h 1001396"/>
              <a:gd name="connsiteX7" fmla="*/ 0 w 1954794"/>
              <a:gd name="connsiteY7" fmla="*/ 834493 h 1001396"/>
              <a:gd name="connsiteX8" fmla="*/ 0 w 1954794"/>
              <a:gd name="connsiteY8" fmla="*/ 166903 h 10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4794" h="1001396">
                <a:moveTo>
                  <a:pt x="0" y="166903"/>
                </a:moveTo>
                <a:cubicBezTo>
                  <a:pt x="0" y="74725"/>
                  <a:pt x="74725" y="0"/>
                  <a:pt x="166903" y="0"/>
                </a:cubicBezTo>
                <a:lnTo>
                  <a:pt x="1787891" y="0"/>
                </a:lnTo>
                <a:cubicBezTo>
                  <a:pt x="1880069" y="0"/>
                  <a:pt x="1954794" y="74725"/>
                  <a:pt x="1954794" y="166903"/>
                </a:cubicBezTo>
                <a:lnTo>
                  <a:pt x="1954794" y="834493"/>
                </a:lnTo>
                <a:cubicBezTo>
                  <a:pt x="1954794" y="926671"/>
                  <a:pt x="1880069" y="1001396"/>
                  <a:pt x="1787891" y="1001396"/>
                </a:cubicBezTo>
                <a:lnTo>
                  <a:pt x="166903" y="1001396"/>
                </a:lnTo>
                <a:cubicBezTo>
                  <a:pt x="74725" y="1001396"/>
                  <a:pt x="0" y="926671"/>
                  <a:pt x="0" y="834493"/>
                </a:cubicBezTo>
                <a:lnTo>
                  <a:pt x="0" y="166903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rgbClr val="FFCC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524" tIns="89524" rIns="89524" bIns="89524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730000">
                    <a:lumMod val="20000"/>
                    <a:lumOff val="80000"/>
                  </a:srgbClr>
                </a:solidFill>
                <a:latin typeface="Tahoma"/>
              </a:rPr>
              <a:t>Consider dementia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730000">
                    <a:lumMod val="20000"/>
                    <a:lumOff val="80000"/>
                  </a:srgbClr>
                </a:solidFill>
                <a:latin typeface="Tahoma"/>
              </a:rPr>
              <a:t>Consider follow-up</a:t>
            </a:r>
          </a:p>
        </p:txBody>
      </p:sp>
    </p:spTree>
    <p:extLst>
      <p:ext uri="{BB962C8B-B14F-4D97-AF65-F5344CB8AC3E}">
        <p14:creationId xmlns:p14="http://schemas.microsoft.com/office/powerpoint/2010/main" val="1327731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Distress Rx as a formal element of delirium care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73740" y="1598995"/>
            <a:ext cx="5294722" cy="60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Find out why: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Urinary retention (very common)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Pain (very common)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Constipation	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Dehydration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Fear, anxiety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Psychosis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20982" y="1597694"/>
            <a:ext cx="6290238" cy="44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Then address remediable causes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Also specifically treat distress: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Reassurance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Family involvement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One-to-one nursing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	Drugs only if necessary …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6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8" y="328825"/>
            <a:ext cx="11997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Speaking therapeutically to a person with delirium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31289" y="1780498"/>
            <a:ext cx="12278573" cy="53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  <a:latin typeface="Lucida Bright" panose="02040602050505020304" pitchFamily="18" charset="0"/>
              </a:rPr>
              <a:t>Multiple accounts from people with delirium: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latin typeface="Lucida Bright" panose="02040602050505020304" pitchFamily="18" charset="0"/>
              </a:rPr>
              <a:t>	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Wide range in the way staff speak to them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Unhelpful: silence, terse info, speaking about them with others, no introduction, doing things like taking blood without explaining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Helpful: friendly, warm, encouraging, reassuring, introducing self, providing clear explanations, explaining what is going on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i="1" dirty="0">
                <a:solidFill>
                  <a:srgbClr val="66FF33"/>
                </a:solidFill>
                <a:latin typeface="Lucida Bright" panose="02040602050505020304" pitchFamily="18" charset="0"/>
              </a:rPr>
              <a:t>	“You can’t be too orientated.”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1800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r>
              <a:rPr lang="en-GB" altLang="en-US" sz="1800" dirty="0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  <a:r>
              <a:rPr lang="en-GB" altLang="en-US" sz="1800" i="1" dirty="0">
                <a:solidFill>
                  <a:srgbClr val="66FF33"/>
                </a:solidFill>
                <a:latin typeface="Lucida Bright" panose="02040602050505020304" pitchFamily="18" charset="0"/>
              </a:rPr>
              <a:t>“That porter was so kind that if I won the lottery I would give him my winnings.”</a:t>
            </a:r>
            <a:endParaRPr lang="en-GB" altLang="en-US" sz="2000" i="1" dirty="0">
              <a:solidFill>
                <a:srgbClr val="66FF33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FFFF"/>
              </a:buClr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8" y="316125"/>
            <a:ext cx="11997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‘Therapeutic engagement’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420189" y="1255805"/>
            <a:ext cx="12278573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b="1" dirty="0">
                <a:solidFill>
                  <a:srgbClr val="FFFFFF"/>
                </a:solidFill>
                <a:latin typeface="Lucida Bright" panose="02040602050505020304" pitchFamily="18" charset="0"/>
              </a:rPr>
              <a:t>Structured, formal approach; possible elements: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Informant Hx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Bedside observation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Initial conversation – personal introduction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Ask about how the patient is feeling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Orientation, explanation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Anchoring/reminiscence (good or neutral)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Activities (cognitive, mobilisation, etc.)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	Family, other staff, etc.</a:t>
            </a:r>
            <a:b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</a:br>
            <a:endParaRPr lang="en-GB" altLang="en-US" sz="2000" b="1" dirty="0">
              <a:solidFill>
                <a:srgbClr val="00FFFF"/>
              </a:solidFill>
              <a:latin typeface="Lucida Bright" panose="02040602050505020304" pitchFamily="18" charset="0"/>
            </a:endParaRP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b="1" dirty="0">
                <a:solidFill>
                  <a:srgbClr val="00FFFF"/>
                </a:solidFill>
                <a:latin typeface="Lucida Bright" panose="02040602050505020304" pitchFamily="18" charset="0"/>
              </a:rPr>
              <a:t>	</a:t>
            </a:r>
          </a:p>
          <a:p>
            <a:pPr lvl="2">
              <a:spcBef>
                <a:spcPct val="0"/>
              </a:spcBef>
              <a:buClr>
                <a:srgbClr val="00FFFF"/>
              </a:buClr>
              <a:buFontTx/>
              <a:buNone/>
            </a:pPr>
            <a:endParaRPr lang="en-GB" altLang="en-US" sz="20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2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5" y="188641"/>
            <a:ext cx="11385755" cy="8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What is the role of drugs in treating distress?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75" y="1748250"/>
            <a:ext cx="11260392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  <a:defRPr/>
            </a:pPr>
            <a:r>
              <a:rPr lang="en-GB" altLang="en-US" sz="2400" b="1" dirty="0">
                <a:solidFill>
                  <a:srgbClr val="00FFFF"/>
                </a:solidFill>
                <a:latin typeface="Lucida Bright" panose="02040602050505020304" pitchFamily="18" charset="0"/>
              </a:rPr>
              <a:t>No evidence of overall delirium treatment effect of drugs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defRPr/>
            </a:pPr>
            <a:r>
              <a:rPr lang="en-GB" altLang="en-US" sz="2400" b="1" dirty="0">
                <a:solidFill>
                  <a:srgbClr val="00FFFF"/>
                </a:solidFill>
                <a:latin typeface="Lucida Bright" panose="02040602050505020304" pitchFamily="18" charset="0"/>
              </a:rPr>
              <a:t>No trials specifically assessing effects on distress or psychosis</a:t>
            </a:r>
            <a:endParaRPr lang="en-GB" altLang="en-US" sz="2400" b="1" dirty="0">
              <a:solidFill>
                <a:srgbClr val="FBA3FD"/>
              </a:solidFill>
              <a:latin typeface="Lucida Bright" panose="02040602050505020304" pitchFamily="18" charset="0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defRPr/>
            </a:pPr>
            <a:endParaRPr lang="en-GB" altLang="en-US" sz="2400" b="1" dirty="0">
              <a:solidFill>
                <a:srgbClr val="FBA3FD"/>
              </a:solidFill>
              <a:latin typeface="Lucida Bright" panose="02040602050505020304" pitchFamily="18" charset="0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defRPr/>
            </a:pPr>
            <a:r>
              <a:rPr lang="en-GB" altLang="en-US" sz="2400" b="1" dirty="0">
                <a:solidFill>
                  <a:srgbClr val="00FFFF"/>
                </a:solidFill>
                <a:latin typeface="Lucida Bright" panose="02040602050505020304" pitchFamily="18" charset="0"/>
              </a:rPr>
              <a:t>If severe distress/danger - no evidence, but expert consensus:</a:t>
            </a:r>
            <a:endParaRPr lang="en-GB" altLang="en-US" dirty="0">
              <a:solidFill>
                <a:srgbClr val="00FFFF"/>
              </a:solidFill>
              <a:latin typeface="Tahom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FFFFFF"/>
                </a:solidFill>
                <a:latin typeface="Lucida Bright" panose="02040602050505020304" pitchFamily="18" charset="0"/>
              </a:rPr>
              <a:t>Consider single doses or 1-2 days of risperidone, haloperidol, etc. Low doses!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Benzos 2</a:t>
            </a:r>
            <a:r>
              <a:rPr lang="en-GB" altLang="en-US" baseline="30000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nd</a:t>
            </a:r>
            <a:r>
              <a:rPr lang="en-GB" altLang="en-US" dirty="0">
                <a:solidFill>
                  <a:srgbClr val="FFFFFF"/>
                </a:solidFill>
                <a:latin typeface="Lucida Bright" panose="02040602050505020304" pitchFamily="18" charset="0"/>
                <a:sym typeface="Wingdings 3" panose="05040102010807070707" pitchFamily="18" charset="2"/>
              </a:rPr>
              <a:t> line or alcohol etc., if antipsychotics contraindicated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44747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58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Communicate with patients &amp; carers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59" y="1445340"/>
            <a:ext cx="3708474" cy="52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0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Communicate with patients &amp; carers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19" y="2034728"/>
            <a:ext cx="9366371" cy="39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6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038"/>
            <a:ext cx="11074400" cy="1626919"/>
          </a:xfrm>
        </p:spPr>
        <p:txBody>
          <a:bodyPr/>
          <a:lstStyle/>
          <a:p>
            <a:r>
              <a:rPr lang="en-GB" dirty="0"/>
              <a:t>Distress in delirium: towards a new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368" y="1704055"/>
            <a:ext cx="24144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Detect distress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9361" y="2833571"/>
            <a:ext cx="40094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Lucida Bright" panose="02040602050505020304" pitchFamily="18" charset="0"/>
              </a:rPr>
              <a:t>Formal analysis of causes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997990" y="2268791"/>
            <a:ext cx="0" cy="4617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21149" y="3992570"/>
            <a:ext cx="35028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Lucida Bright" panose="02040602050505020304" pitchFamily="18" charset="0"/>
              </a:rPr>
              <a:t>Tailored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interventions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CF1855-BDD1-46A8-98F4-FF588680E206}"/>
              </a:ext>
            </a:extLst>
          </p:cNvPr>
          <p:cNvCxnSpPr>
            <a:cxnSpLocks/>
          </p:cNvCxnSpPr>
          <p:nvPr/>
        </p:nvCxnSpPr>
        <p:spPr>
          <a:xfrm>
            <a:off x="5994076" y="3429000"/>
            <a:ext cx="0" cy="4617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38E29F-CC2D-4B88-A517-28466997E0FA}"/>
              </a:ext>
            </a:extLst>
          </p:cNvPr>
          <p:cNvSpPr txBox="1"/>
          <p:nvPr/>
        </p:nvSpPr>
        <p:spPr>
          <a:xfrm>
            <a:off x="7510012" y="4972579"/>
            <a:ext cx="326243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Therapeutic engagement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1E99C-89B6-4E82-BA21-D47E790EAEF9}"/>
              </a:ext>
            </a:extLst>
          </p:cNvPr>
          <p:cNvSpPr txBox="1"/>
          <p:nvPr/>
        </p:nvSpPr>
        <p:spPr>
          <a:xfrm>
            <a:off x="7998792" y="5665405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Rehabilitation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60790-8BFD-49F6-BB97-AEBA6626B5AF}"/>
              </a:ext>
            </a:extLst>
          </p:cNvPr>
          <p:cNvSpPr txBox="1"/>
          <p:nvPr/>
        </p:nvSpPr>
        <p:spPr>
          <a:xfrm>
            <a:off x="4640606" y="5717410"/>
            <a:ext cx="177965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Environment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B29CB-8835-4515-8268-4A9F37FD8E1F}"/>
              </a:ext>
            </a:extLst>
          </p:cNvPr>
          <p:cNvSpPr txBox="1"/>
          <p:nvPr/>
        </p:nvSpPr>
        <p:spPr>
          <a:xfrm>
            <a:off x="1422400" y="5665405"/>
            <a:ext cx="10070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6CB78-B85E-481C-B6B5-EC9161878AC3}"/>
              </a:ext>
            </a:extLst>
          </p:cNvPr>
          <p:cNvSpPr txBox="1"/>
          <p:nvPr/>
        </p:nvSpPr>
        <p:spPr>
          <a:xfrm>
            <a:off x="1402219" y="4972579"/>
            <a:ext cx="323838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FFFF"/>
                </a:solidFill>
                <a:latin typeface="Lucida Bright" panose="02040602050505020304" pitchFamily="18" charset="0"/>
              </a:rPr>
              <a:t>Specific causes, e.g. pain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Bright" panose="02040602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45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4097"/>
          <p:cNvSpPr txBox="1">
            <a:spLocks noChangeArrowheads="1"/>
          </p:cNvSpPr>
          <p:nvPr/>
        </p:nvSpPr>
        <p:spPr bwMode="auto">
          <a:xfrm>
            <a:off x="2614614" y="1455739"/>
            <a:ext cx="6669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Char char="•"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Tx/>
              <a:buAutoNum type="alphaLcParenBoth"/>
              <a:defRPr/>
            </a:pPr>
            <a:endParaRPr lang="en-GB" altLang="en-US" sz="200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027" name="TextBox 4098"/>
          <p:cNvSpPr txBox="1">
            <a:spLocks noChangeArrowheads="1"/>
          </p:cNvSpPr>
          <p:nvPr/>
        </p:nvSpPr>
        <p:spPr bwMode="auto">
          <a:xfrm>
            <a:off x="2614614" y="1455739"/>
            <a:ext cx="6669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/>
            </a:pPr>
            <a:endParaRPr lang="en-GB" altLang="en-US" sz="2000" b="0">
              <a:solidFill>
                <a:srgbClr val="00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028" name="TextBox 4099"/>
          <p:cNvSpPr txBox="1">
            <a:spLocks noChangeArrowheads="1"/>
          </p:cNvSpPr>
          <p:nvPr/>
        </p:nvSpPr>
        <p:spPr bwMode="auto">
          <a:xfrm>
            <a:off x="417513" y="910019"/>
            <a:ext cx="11063287" cy="639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Quantify prevalence of distress during delirium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Quantify frequency of categories of causes (pain, psychosis, etc.)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Build distress detection &amp; management into delirium care pathways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Distress assessment should include systematic survey of causes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Distress SOP / module / flowchart / algorithm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Develop </a:t>
            </a:r>
            <a:r>
              <a:rPr lang="en-GB" altLang="en-US" sz="2400" dirty="0">
                <a:solidFill>
                  <a:srgbClr val="00FFFF"/>
                </a:solidFill>
                <a:latin typeface="Lucida Bright" panose="02040602050505020304" pitchFamily="18" charset="0"/>
              </a:rPr>
              <a:t>‘</a:t>
            </a:r>
            <a:r>
              <a:rPr lang="en-GB" altLang="en-US" sz="2400" u="sng" dirty="0">
                <a:solidFill>
                  <a:srgbClr val="00FFFF"/>
                </a:solidFill>
                <a:latin typeface="Lucida Bright" panose="02040602050505020304" pitchFamily="18" charset="0"/>
              </a:rPr>
              <a:t>Therapeutic engagement</a:t>
            </a:r>
            <a:r>
              <a:rPr lang="en-GB" altLang="en-US" sz="2400" dirty="0">
                <a:solidFill>
                  <a:srgbClr val="00FFFF"/>
                </a:solidFill>
                <a:latin typeface="Lucida Bright" panose="02040602050505020304" pitchFamily="18" charset="0"/>
              </a:rPr>
              <a:t>’ </a:t>
            </a:r>
            <a:r>
              <a:rPr lang="en-GB" altLang="en-US" sz="2400" dirty="0">
                <a:solidFill>
                  <a:srgbClr val="FFFFFF"/>
                </a:solidFill>
                <a:latin typeface="Lucida Bright" panose="02040602050505020304" pitchFamily="18" charset="0"/>
              </a:rPr>
              <a:t>as a formal part of delirium care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en-US" sz="2400" dirty="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224" y="37292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17000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747684" y="2558846"/>
            <a:ext cx="8244348" cy="131422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1227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814051" y="2573594"/>
            <a:ext cx="8229600" cy="1314226"/>
          </a:xfrm>
          <a:prstGeom prst="rect">
            <a:avLst/>
          </a:prstGeom>
          <a:solidFill>
            <a:srgbClr val="00003A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square" lIns="378000" tIns="144000" rIns="378000" bIns="226800" anchor="ctr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Tx/>
              <a:buFont typeface="Monotype Sorts" panose="020B0604020202020204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0904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099">
            <a:extLst>
              <a:ext uri="{FF2B5EF4-FFF2-40B4-BE49-F238E27FC236}">
                <a16:creationId xmlns:a16="http://schemas.microsoft.com/office/drawing/2014/main" id="{B0286150-B6C0-4868-A779-35D63403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" y="291880"/>
            <a:ext cx="113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3600" dirty="0">
                <a:solidFill>
                  <a:srgbClr val="FFFF00"/>
                </a:solidFill>
                <a:latin typeface="Lucida Bright" panose="02040602050505020304" pitchFamily="18" charset="0"/>
              </a:rPr>
              <a:t>Conclusions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2120" y="1318680"/>
            <a:ext cx="122141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219" y="1393720"/>
            <a:ext cx="11385755" cy="534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Delirium = a particularly difficult &amp; complex challenge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Some research progress: epidemiology, detection, prevention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Little progress in evidence base for multidomain treatment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Real-world progress at scale remains relatively poor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latin typeface="Lucida Bright" panose="02040602050505020304" pitchFamily="18" charset="0"/>
            </a:endParaRP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latin typeface="Lucida Bright" panose="02040602050505020304" pitchFamily="18" charset="0"/>
              </a:rPr>
              <a:t>But … some hope from some successful centres / UK trends in improved coding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252" y="1918189"/>
            <a:ext cx="8107496" cy="25263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Distress: a neglected element in routine delirium care?</a:t>
            </a:r>
          </a:p>
        </p:txBody>
      </p:sp>
    </p:spTree>
    <p:extLst>
      <p:ext uri="{BB962C8B-B14F-4D97-AF65-F5344CB8AC3E}">
        <p14:creationId xmlns:p14="http://schemas.microsoft.com/office/powerpoint/2010/main" val="28401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84138"/>
            <a:ext cx="85725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DSM-5-TR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EE3CE6C-176C-F375-8847-4EFF91D507EC}"/>
              </a:ext>
            </a:extLst>
          </p:cNvPr>
          <p:cNvSpPr txBox="1">
            <a:spLocks/>
          </p:cNvSpPr>
          <p:nvPr/>
        </p:nvSpPr>
        <p:spPr>
          <a:xfrm>
            <a:off x="445542" y="1609500"/>
            <a:ext cx="11555957" cy="468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>
                <a:solidFill>
                  <a:srgbClr val="00B0F0"/>
                </a:solidFill>
                <a:latin typeface="Lucida Bright" panose="0204060205050502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ucida Bright" panose="02040602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lphaUcPeriod"/>
            </a:pPr>
            <a:r>
              <a:rPr lang="en-GB" sz="2000" dirty="0">
                <a:solidFill>
                  <a:srgbClr val="00FFFF"/>
                </a:solidFill>
              </a:rPr>
              <a:t>Disturbance in attention and reduced awareness of the environment.</a:t>
            </a:r>
          </a:p>
          <a:p>
            <a:pPr marL="457200" indent="-457200">
              <a:buFontTx/>
              <a:buAutoNum type="alphaUcPeriod"/>
            </a:pPr>
            <a:endParaRPr lang="en-GB" sz="2000" dirty="0">
              <a:solidFill>
                <a:srgbClr val="00FFFF"/>
              </a:solidFill>
            </a:endParaRPr>
          </a:p>
          <a:p>
            <a:pPr marL="457200" indent="-457200">
              <a:buFontTx/>
              <a:buAutoNum type="alphaUcPeriod"/>
            </a:pPr>
            <a:r>
              <a:rPr lang="en-GB" sz="2000" dirty="0">
                <a:solidFill>
                  <a:srgbClr val="00FFFF"/>
                </a:solidFill>
              </a:rPr>
              <a:t>Acute change and tends to fluctuate throughout duration.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  <a:p>
            <a:pPr marL="457200" indent="-457200">
              <a:buFontTx/>
              <a:buAutoNum type="alphaUcPeriod"/>
            </a:pPr>
            <a:r>
              <a:rPr lang="en-GB" sz="2000" dirty="0"/>
              <a:t>Additional disturbance in cognition (memory deficit, disorientation, language, visuospatial ability or perception).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  <a:p>
            <a:pPr marL="457200" indent="-457200">
              <a:buFontTx/>
              <a:buAutoNum type="alphaUcPeriod"/>
            </a:pPr>
            <a:r>
              <a:rPr lang="en-GB" sz="2000" dirty="0"/>
              <a:t>Disturbances in A and C are not better explained by another pre-existing, established, or evolving neurocognitive disorder.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  <a:p>
            <a:pPr marL="457200" indent="-457200">
              <a:buFontTx/>
              <a:buAutoNum type="alphaUcPeriod"/>
            </a:pPr>
            <a:r>
              <a:rPr lang="en-GB" sz="2000" dirty="0"/>
              <a:t>There is evidence that the disturbance is a direct physiological sequence of another medical condition, intoxication or withdrawal, or due to multiple </a:t>
            </a:r>
            <a:r>
              <a:rPr lang="en-GB" sz="2000" dirty="0" err="1"/>
              <a:t>etiologies</a:t>
            </a:r>
            <a:r>
              <a:rPr lang="en-GB" sz="2000" dirty="0"/>
              <a:t>.</a:t>
            </a:r>
          </a:p>
          <a:p>
            <a:pPr marL="457200" indent="-457200">
              <a:buFontTx/>
              <a:buAutoNum type="alphaU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23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84138"/>
            <a:ext cx="85725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DSM-5-TR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CF14C-DAF8-43AA-BF22-95E1E2716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b="3773"/>
          <a:stretch/>
        </p:blipFill>
        <p:spPr>
          <a:xfrm>
            <a:off x="651355" y="2743200"/>
            <a:ext cx="10291627" cy="12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252" y="-514350"/>
            <a:ext cx="8107496" cy="2526321"/>
          </a:xfrm>
        </p:spPr>
        <p:txBody>
          <a:bodyPr/>
          <a:lstStyle/>
          <a:p>
            <a:r>
              <a:rPr lang="en-GB" dirty="0"/>
              <a:t>Delirium-related distress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710B-5B75-407E-BA07-36AE34148A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4050" y="1548811"/>
            <a:ext cx="11303000" cy="417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eaLnBrk="1" hangingPunct="1">
              <a:lnSpc>
                <a:spcPts val="3880"/>
              </a:lnSpc>
              <a:spcAft>
                <a:spcPts val="3500"/>
              </a:spcAft>
              <a:buClr>
                <a:srgbClr val="CF6029"/>
              </a:buClr>
              <a:buSzPct val="90000"/>
            </a:pPr>
            <a:r>
              <a:rPr lang="en-US" altLang="en-US" sz="2400" dirty="0"/>
              <a:t>Delirium-related distress is under-researched</a:t>
            </a:r>
          </a:p>
          <a:p>
            <a:pPr marL="9525" eaLnBrk="1" hangingPunct="1">
              <a:lnSpc>
                <a:spcPts val="3880"/>
              </a:lnSpc>
              <a:spcAft>
                <a:spcPts val="3500"/>
              </a:spcAft>
              <a:buClr>
                <a:srgbClr val="CF6029"/>
              </a:buClr>
              <a:buSzPct val="90000"/>
            </a:pPr>
            <a:r>
              <a:rPr lang="en-US" altLang="en-US" sz="2400" dirty="0"/>
              <a:t>Qualitative studies suggest that distress is </a:t>
            </a:r>
            <a:r>
              <a:rPr lang="en-US" altLang="en-US" sz="2400" b="1" dirty="0"/>
              <a:t>common</a:t>
            </a:r>
            <a:r>
              <a:rPr lang="en-US" altLang="en-US" sz="2400" dirty="0"/>
              <a:t> </a:t>
            </a:r>
            <a:r>
              <a:rPr lang="en-US" altLang="en-US" sz="2400" b="1" i="1" dirty="0"/>
              <a:t>during</a:t>
            </a:r>
            <a:r>
              <a:rPr lang="en-US" altLang="en-US" sz="2400" dirty="0"/>
              <a:t> delirium</a:t>
            </a:r>
          </a:p>
          <a:p>
            <a:pPr marL="9525" eaLnBrk="1" hangingPunct="1">
              <a:lnSpc>
                <a:spcPts val="3880"/>
              </a:lnSpc>
              <a:spcAft>
                <a:spcPts val="3500"/>
              </a:spcAft>
              <a:buClr>
                <a:srgbClr val="CF6029"/>
              </a:buClr>
              <a:buSzPct val="90000"/>
            </a:pPr>
            <a:r>
              <a:rPr lang="en-US" altLang="en-US" sz="2400" b="1" i="1" dirty="0"/>
              <a:t>After</a:t>
            </a:r>
            <a:r>
              <a:rPr lang="en-US" altLang="en-US" sz="2400" dirty="0"/>
              <a:t> delirium, distress can </a:t>
            </a:r>
            <a:r>
              <a:rPr lang="en-US" altLang="en-US" sz="2400" b="1" dirty="0"/>
              <a:t>persist</a:t>
            </a:r>
            <a:r>
              <a:rPr lang="en-US" altLang="en-US" sz="2400" dirty="0"/>
              <a:t> for months or years and may be associated with </a:t>
            </a:r>
            <a:r>
              <a:rPr lang="en-US" altLang="en-US" sz="2400" b="1" dirty="0"/>
              <a:t>long-term psychological effects</a:t>
            </a:r>
          </a:p>
          <a:p>
            <a:pPr marL="9525" eaLnBrk="1" hangingPunct="1">
              <a:lnSpc>
                <a:spcPts val="3000"/>
              </a:lnSpc>
              <a:spcAft>
                <a:spcPts val="3500"/>
              </a:spcAft>
              <a:buClr>
                <a:srgbClr val="CF6029"/>
              </a:buClr>
              <a:buSzPct val="90000"/>
            </a:pPr>
            <a:r>
              <a:rPr lang="en-US" altLang="en-US" sz="2400" b="1" dirty="0"/>
              <a:t>Caregivers</a:t>
            </a:r>
            <a:r>
              <a:rPr lang="en-US" altLang="en-US" sz="2400" dirty="0"/>
              <a:t> who witness delirium also experience distress</a:t>
            </a:r>
          </a:p>
        </p:txBody>
      </p:sp>
      <p:sp>
        <p:nvSpPr>
          <p:cNvPr id="5" name="TextBox 21507">
            <a:extLst>
              <a:ext uri="{FF2B5EF4-FFF2-40B4-BE49-F238E27FC236}">
                <a16:creationId xmlns:a16="http://schemas.microsoft.com/office/drawing/2014/main" id="{2A8B8F04-D342-4E58-94D8-66C917F2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773" y="6140589"/>
            <a:ext cx="5083277" cy="6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Wilson et al, Eur Ger Med, 2020</a:t>
            </a:r>
          </a:p>
        </p:txBody>
      </p:sp>
    </p:spTree>
    <p:extLst>
      <p:ext uri="{BB962C8B-B14F-4D97-AF65-F5344CB8AC3E}">
        <p14:creationId xmlns:p14="http://schemas.microsoft.com/office/powerpoint/2010/main" val="1109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29" y="2798284"/>
            <a:ext cx="113030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856FC-BB08-4B26-A3DC-D5E9B72C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37" y="1610988"/>
            <a:ext cx="10880234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424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27E6BF-F220-4EBE-884E-1D1443C56C66}"/>
              </a:ext>
            </a:extLst>
          </p:cNvPr>
          <p:cNvSpPr txBox="1"/>
          <p:nvPr/>
        </p:nvSpPr>
        <p:spPr>
          <a:xfrm>
            <a:off x="861644" y="1259421"/>
            <a:ext cx="10468712" cy="3690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400" b="1" dirty="0">
                <a:solidFill>
                  <a:srgbClr val="FFFF00"/>
                </a:solidFill>
                <a:latin typeface="Lucida Bright" panose="02040602050505020304" pitchFamily="18" charset="0"/>
              </a:rPr>
              <a:t>Aim: to better understand the nature and mediators of delirium-related distress in the ICU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000" b="1" dirty="0"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000" b="1" dirty="0">
              <a:latin typeface="Lucida Bright" panose="02040602050505020304" pitchFamily="18" charset="0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2000" b="1" dirty="0">
                <a:latin typeface="Lucida Bright" panose="02040602050505020304" pitchFamily="18" charset="0"/>
              </a:rPr>
              <a:t>Qualitative data on patient and family member delirium experiences and relieving factors (13 studies included, 294 patients and 70 family members)</a:t>
            </a:r>
          </a:p>
          <a:p>
            <a:pPr eaLnBrk="1" hangingPunct="1">
              <a:spcAft>
                <a:spcPts val="1000"/>
              </a:spcAft>
              <a:buSzPct val="65000"/>
            </a:pPr>
            <a:endParaRPr lang="en-US" altLang="en-US" sz="2000" b="1" dirty="0">
              <a:latin typeface="Lucida Bright" panose="02040602050505020304" pitchFamily="18" charset="0"/>
              <a:ea typeface="Arial" charset="0"/>
              <a:cs typeface="Arial" charset="0"/>
            </a:endParaRPr>
          </a:p>
          <a:p>
            <a:pPr marL="1182688" lvl="2" indent="-258763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ucida Bright" panose="02040602050505020304" pitchFamily="18" charset="0"/>
              </a:rPr>
              <a:t>164 quotes from patients</a:t>
            </a:r>
          </a:p>
          <a:p>
            <a:pPr marL="1182688" lvl="2" indent="-258763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ucida Bright" panose="02040602050505020304" pitchFamily="18" charset="0"/>
              </a:rPr>
              <a:t>91 quotes from family members</a:t>
            </a:r>
            <a:endParaRPr lang="en-US" altLang="en-US" sz="2000" b="1" dirty="0">
              <a:latin typeface="Lucida Bright" panose="02040602050505020304" pitchFamily="18" charset="0"/>
              <a:ea typeface="Arial" charset="0"/>
              <a:cs typeface="Arial" charset="0"/>
            </a:endParaRPr>
          </a:p>
        </p:txBody>
      </p:sp>
      <p:sp>
        <p:nvSpPr>
          <p:cNvPr id="7" name="TextBox 21507">
            <a:extLst>
              <a:ext uri="{FF2B5EF4-FFF2-40B4-BE49-F238E27FC236}">
                <a16:creationId xmlns:a16="http://schemas.microsoft.com/office/drawing/2014/main" id="{9A841991-222C-40A8-A8CD-D356A33D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656" y="6063849"/>
            <a:ext cx="5083277" cy="6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Monotype Sorts" panose="020B0604020202020204" charset="2"/>
              <a:buChar char="è"/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FFFFCC"/>
              </a:buClr>
              <a:buFontTx/>
              <a:buNone/>
            </a:pPr>
            <a:r>
              <a:rPr lang="en-GB" altLang="en-US" sz="2000" dirty="0">
                <a:solidFill>
                  <a:srgbClr val="FFFF00"/>
                </a:solidFill>
                <a:latin typeface="Lucida Bright" panose="02040602050505020304" pitchFamily="18" charset="0"/>
              </a:rPr>
              <a:t>Boehm et al., 2021</a:t>
            </a:r>
          </a:p>
        </p:txBody>
      </p:sp>
    </p:spTree>
    <p:extLst>
      <p:ext uri="{BB962C8B-B14F-4D97-AF65-F5344CB8AC3E}">
        <p14:creationId xmlns:p14="http://schemas.microsoft.com/office/powerpoint/2010/main" val="351808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Lullich - how are guidelines developed" id="{FFC9847F-5848-4365-AC08-D830F991D164}" vid="{5C4005BA-037F-4C19-9A18-C63B7E1F66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40C1824D65149AC9B1FD660D8A3F1" ma:contentTypeVersion="15" ma:contentTypeDescription="Create a new document." ma:contentTypeScope="" ma:versionID="9b005529088f1882c498072872b6588d">
  <xsd:schema xmlns:xsd="http://www.w3.org/2001/XMLSchema" xmlns:xs="http://www.w3.org/2001/XMLSchema" xmlns:p="http://schemas.microsoft.com/office/2006/metadata/properties" xmlns:ns3="97b682e7-e3ed-4854-817b-0fce634c2d8e" xmlns:ns4="99209309-3759-4f51-932e-9315a7d88f37" targetNamespace="http://schemas.microsoft.com/office/2006/metadata/properties" ma:root="true" ma:fieldsID="4e10b855ac445334ceaefdfeae666cb5" ns3:_="" ns4:_="">
    <xsd:import namespace="97b682e7-e3ed-4854-817b-0fce634c2d8e"/>
    <xsd:import namespace="99209309-3759-4f51-932e-9315a7d88f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82e7-e3ed-4854-817b-0fce634c2d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09309-3759-4f51-932e-9315a7d88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209309-3759-4f51-932e-9315a7d88f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4C879-77A4-4E46-87BC-964E14E0E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682e7-e3ed-4854-817b-0fce634c2d8e"/>
    <ds:schemaRef ds:uri="99209309-3759-4f51-932e-9315a7d88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2CF00-0DE9-4C50-9845-0DF77E8511F7}">
  <ds:schemaRefs>
    <ds:schemaRef ds:uri="99209309-3759-4f51-932e-9315a7d88f3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7b682e7-e3ed-4854-817b-0fce634c2d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3D6367-F9C7-40FC-B2F4-14CE6CA171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Grey template</Template>
  <TotalTime>7967</TotalTime>
  <Words>1114</Words>
  <Application>Microsoft Office PowerPoint</Application>
  <PresentationFormat>Widescreen</PresentationFormat>
  <Paragraphs>252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Cooper Black</vt:lpstr>
      <vt:lpstr>Lucida Bright</vt:lpstr>
      <vt:lpstr>Monotype Sorts</vt:lpstr>
      <vt:lpstr>Tahoma</vt:lpstr>
      <vt:lpstr>Times New Roman</vt:lpstr>
      <vt:lpstr>Office Theme</vt:lpstr>
      <vt:lpstr>Responding to distress in delirium</vt:lpstr>
      <vt:lpstr>PowerPoint Presentation</vt:lpstr>
      <vt:lpstr>PowerPoint Presentation</vt:lpstr>
      <vt:lpstr>Distress: a neglected element in routine delirium care?</vt:lpstr>
      <vt:lpstr>DSM-5-TR</vt:lpstr>
      <vt:lpstr>DSM-5-TR</vt:lpstr>
      <vt:lpstr>Delirium-related distress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Distress in delirium: towards a new framework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MacLullich - Responding to distress in delirium - ADA 2023</dc:title>
  <dc:subject>Delirium</dc:subject>
  <dc:creator>MACLULLICH Alasdair</dc:creator>
  <cp:lastModifiedBy>Alasdair Maclullich</cp:lastModifiedBy>
  <cp:revision>210</cp:revision>
  <dcterms:created xsi:type="dcterms:W3CDTF">2020-12-05T16:02:10Z</dcterms:created>
  <dcterms:modified xsi:type="dcterms:W3CDTF">2024-01-19T16:06:01Z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0x010100BD040C1824D65149AC9B1FD660D8A3F1</vt:lpwstr>
  </property>
</Properties>
</file>